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9" r:id="rId3"/>
    <p:sldId id="257" r:id="rId4"/>
    <p:sldId id="258" r:id="rId5"/>
    <p:sldId id="268" r:id="rId6"/>
    <p:sldId id="267" r:id="rId7"/>
    <p:sldId id="266" r:id="rId8"/>
    <p:sldId id="260" r:id="rId9"/>
    <p:sldId id="265" r:id="rId10"/>
    <p:sldId id="270" r:id="rId11"/>
    <p:sldId id="262" r:id="rId12"/>
    <p:sldId id="263" r:id="rId13"/>
    <p:sldId id="264" r:id="rId14"/>
    <p:sldId id="259" r:id="rId15"/>
    <p:sldId id="272" r:id="rId16"/>
    <p:sldId id="271"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F03B1-9C7C-97F8-7A42-272A99C4242E}" v="1" dt="2025-01-30T07:55:40.481"/>
    <p1510:client id="{6051C786-60DE-CC1E-268B-9AB8E3C59827}" v="36" dt="2025-01-30T07:37:25.002"/>
    <p1510:client id="{C9A0F680-65FD-5BEF-5B9C-1707EE55C774}" v="1" dt="2025-01-30T07:57:22.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Stokes" userId="S::j.stokes@hurstmere.org.uk::4fe66847-3a9a-480f-8f20-8dfe7ddf3b65" providerId="AD" clId="Web-{6051C786-60DE-CC1E-268B-9AB8E3C59827}"/>
    <pc:docChg chg="modSld">
      <pc:chgData name="J Stokes" userId="S::j.stokes@hurstmere.org.uk::4fe66847-3a9a-480f-8f20-8dfe7ddf3b65" providerId="AD" clId="Web-{6051C786-60DE-CC1E-268B-9AB8E3C59827}" dt="2025-01-30T07:37:25.002" v="35" actId="14100"/>
      <pc:docMkLst>
        <pc:docMk/>
      </pc:docMkLst>
      <pc:sldChg chg="modSp">
        <pc:chgData name="J Stokes" userId="S::j.stokes@hurstmere.org.uk::4fe66847-3a9a-480f-8f20-8dfe7ddf3b65" providerId="AD" clId="Web-{6051C786-60DE-CC1E-268B-9AB8E3C59827}" dt="2025-01-30T07:36:09.125" v="30" actId="14100"/>
        <pc:sldMkLst>
          <pc:docMk/>
          <pc:sldMk cId="0" sldId="259"/>
        </pc:sldMkLst>
        <pc:spChg chg="mod">
          <ac:chgData name="J Stokes" userId="S::j.stokes@hurstmere.org.uk::4fe66847-3a9a-480f-8f20-8dfe7ddf3b65" providerId="AD" clId="Web-{6051C786-60DE-CC1E-268B-9AB8E3C59827}" dt="2025-01-30T07:36:09.125" v="30" actId="14100"/>
          <ac:spMkLst>
            <pc:docMk/>
            <pc:sldMk cId="0" sldId="259"/>
            <ac:spMk id="10243" creationId="{1052D6B8-1637-0B18-32C9-FB1ABC324C60}"/>
          </ac:spMkLst>
        </pc:spChg>
      </pc:sldChg>
      <pc:sldChg chg="modSp">
        <pc:chgData name="J Stokes" userId="S::j.stokes@hurstmere.org.uk::4fe66847-3a9a-480f-8f20-8dfe7ddf3b65" providerId="AD" clId="Web-{6051C786-60DE-CC1E-268B-9AB8E3C59827}" dt="2025-01-30T07:33:31.137" v="14" actId="1076"/>
        <pc:sldMkLst>
          <pc:docMk/>
          <pc:sldMk cId="0" sldId="260"/>
        </pc:sldMkLst>
        <pc:spChg chg="mod">
          <ac:chgData name="J Stokes" userId="S::j.stokes@hurstmere.org.uk::4fe66847-3a9a-480f-8f20-8dfe7ddf3b65" providerId="AD" clId="Web-{6051C786-60DE-CC1E-268B-9AB8E3C59827}" dt="2025-01-30T07:33:31.137" v="14" actId="1076"/>
          <ac:spMkLst>
            <pc:docMk/>
            <pc:sldMk cId="0" sldId="260"/>
            <ac:spMk id="10243" creationId="{0A7FB2DA-7238-CFD6-262F-C1D6ED8EE026}"/>
          </ac:spMkLst>
        </pc:spChg>
      </pc:sldChg>
      <pc:sldChg chg="modSp">
        <pc:chgData name="J Stokes" userId="S::j.stokes@hurstmere.org.uk::4fe66847-3a9a-480f-8f20-8dfe7ddf3b65" providerId="AD" clId="Web-{6051C786-60DE-CC1E-268B-9AB8E3C59827}" dt="2025-01-30T07:34:20.263" v="20" actId="20577"/>
        <pc:sldMkLst>
          <pc:docMk/>
          <pc:sldMk cId="0" sldId="262"/>
        </pc:sldMkLst>
        <pc:spChg chg="mod">
          <ac:chgData name="J Stokes" userId="S::j.stokes@hurstmere.org.uk::4fe66847-3a9a-480f-8f20-8dfe7ddf3b65" providerId="AD" clId="Web-{6051C786-60DE-CC1E-268B-9AB8E3C59827}" dt="2025-01-30T07:34:20.263" v="20" actId="20577"/>
          <ac:spMkLst>
            <pc:docMk/>
            <pc:sldMk cId="0" sldId="262"/>
            <ac:spMk id="13315" creationId="{79420D36-C1D3-FD15-EA7A-E1A7A7E3ACBC}"/>
          </ac:spMkLst>
        </pc:spChg>
      </pc:sldChg>
      <pc:sldChg chg="modSp">
        <pc:chgData name="J Stokes" userId="S::j.stokes@hurstmere.org.uk::4fe66847-3a9a-480f-8f20-8dfe7ddf3b65" providerId="AD" clId="Web-{6051C786-60DE-CC1E-268B-9AB8E3C59827}" dt="2025-01-30T07:34:53.639" v="24" actId="20577"/>
        <pc:sldMkLst>
          <pc:docMk/>
          <pc:sldMk cId="0" sldId="263"/>
        </pc:sldMkLst>
        <pc:spChg chg="mod">
          <ac:chgData name="J Stokes" userId="S::j.stokes@hurstmere.org.uk::4fe66847-3a9a-480f-8f20-8dfe7ddf3b65" providerId="AD" clId="Web-{6051C786-60DE-CC1E-268B-9AB8E3C59827}" dt="2025-01-30T07:34:53.639" v="24" actId="20577"/>
          <ac:spMkLst>
            <pc:docMk/>
            <pc:sldMk cId="0" sldId="263"/>
            <ac:spMk id="14339" creationId="{7C7E2D84-9938-7D9F-EB64-8B7721F6ADC5}"/>
          </ac:spMkLst>
        </pc:spChg>
      </pc:sldChg>
      <pc:sldChg chg="modSp">
        <pc:chgData name="J Stokes" userId="S::j.stokes@hurstmere.org.uk::4fe66847-3a9a-480f-8f20-8dfe7ddf3b65" providerId="AD" clId="Web-{6051C786-60DE-CC1E-268B-9AB8E3C59827}" dt="2025-01-30T07:37:25.002" v="35" actId="14100"/>
        <pc:sldMkLst>
          <pc:docMk/>
          <pc:sldMk cId="0" sldId="272"/>
        </pc:sldMkLst>
        <pc:spChg chg="mod">
          <ac:chgData name="J Stokes" userId="S::j.stokes@hurstmere.org.uk::4fe66847-3a9a-480f-8f20-8dfe7ddf3b65" providerId="AD" clId="Web-{6051C786-60DE-CC1E-268B-9AB8E3C59827}" dt="2025-01-30T07:37:07.720" v="31" actId="14100"/>
          <ac:spMkLst>
            <pc:docMk/>
            <pc:sldMk cId="0" sldId="272"/>
            <ac:spMk id="2" creationId="{8D590328-8346-15D7-A984-AE968DA21223}"/>
          </ac:spMkLst>
        </pc:spChg>
        <pc:picChg chg="mod">
          <ac:chgData name="J Stokes" userId="S::j.stokes@hurstmere.org.uk::4fe66847-3a9a-480f-8f20-8dfe7ddf3b65" providerId="AD" clId="Web-{6051C786-60DE-CC1E-268B-9AB8E3C59827}" dt="2025-01-30T07:37:25.002" v="35" actId="14100"/>
          <ac:picMkLst>
            <pc:docMk/>
            <pc:sldMk cId="0" sldId="272"/>
            <ac:picMk id="4" creationId="{2CC30ECB-47F5-8B52-78B0-A2599AF10215}"/>
          </ac:picMkLst>
        </pc:picChg>
      </pc:sldChg>
    </pc:docChg>
  </pc:docChgLst>
  <pc:docChgLst>
    <pc:chgData name="J Stokes" userId="S::j.stokes@hurstmere.org.uk::4fe66847-3a9a-480f-8f20-8dfe7ddf3b65" providerId="AD" clId="Web-{1D9F03B1-9C7C-97F8-7A42-272A99C4242E}"/>
    <pc:docChg chg="modSld">
      <pc:chgData name="J Stokes" userId="S::j.stokes@hurstmere.org.uk::4fe66847-3a9a-480f-8f20-8dfe7ddf3b65" providerId="AD" clId="Web-{1D9F03B1-9C7C-97F8-7A42-272A99C4242E}" dt="2025-01-30T07:55:40.481" v="0" actId="20577"/>
      <pc:docMkLst>
        <pc:docMk/>
      </pc:docMkLst>
      <pc:sldChg chg="modSp">
        <pc:chgData name="J Stokes" userId="S::j.stokes@hurstmere.org.uk::4fe66847-3a9a-480f-8f20-8dfe7ddf3b65" providerId="AD" clId="Web-{1D9F03B1-9C7C-97F8-7A42-272A99C4242E}" dt="2025-01-30T07:55:40.481" v="0" actId="20577"/>
        <pc:sldMkLst>
          <pc:docMk/>
          <pc:sldMk cId="0" sldId="259"/>
        </pc:sldMkLst>
        <pc:spChg chg="mod">
          <ac:chgData name="J Stokes" userId="S::j.stokes@hurstmere.org.uk::4fe66847-3a9a-480f-8f20-8dfe7ddf3b65" providerId="AD" clId="Web-{1D9F03B1-9C7C-97F8-7A42-272A99C4242E}" dt="2025-01-30T07:55:40.481" v="0" actId="20577"/>
          <ac:spMkLst>
            <pc:docMk/>
            <pc:sldMk cId="0" sldId="259"/>
            <ac:spMk id="10243" creationId="{1052D6B8-1637-0B18-32C9-FB1ABC324C60}"/>
          </ac:spMkLst>
        </pc:spChg>
      </pc:sldChg>
    </pc:docChg>
  </pc:docChgLst>
  <pc:docChgLst>
    <pc:chgData name="J Stokes" userId="S::j.stokes@hurstmere.org.uk::4fe66847-3a9a-480f-8f20-8dfe7ddf3b65" providerId="AD" clId="Web-{C9A0F680-65FD-5BEF-5B9C-1707EE55C774}"/>
    <pc:docChg chg="modSld">
      <pc:chgData name="J Stokes" userId="S::j.stokes@hurstmere.org.uk::4fe66847-3a9a-480f-8f20-8dfe7ddf3b65" providerId="AD" clId="Web-{C9A0F680-65FD-5BEF-5B9C-1707EE55C774}" dt="2025-01-30T07:57:22.168" v="0" actId="20577"/>
      <pc:docMkLst>
        <pc:docMk/>
      </pc:docMkLst>
      <pc:sldChg chg="modSp">
        <pc:chgData name="J Stokes" userId="S::j.stokes@hurstmere.org.uk::4fe66847-3a9a-480f-8f20-8dfe7ddf3b65" providerId="AD" clId="Web-{C9A0F680-65FD-5BEF-5B9C-1707EE55C774}" dt="2025-01-30T07:57:22.168" v="0" actId="20577"/>
        <pc:sldMkLst>
          <pc:docMk/>
          <pc:sldMk cId="0" sldId="259"/>
        </pc:sldMkLst>
        <pc:spChg chg="mod">
          <ac:chgData name="J Stokes" userId="S::j.stokes@hurstmere.org.uk::4fe66847-3a9a-480f-8f20-8dfe7ddf3b65" providerId="AD" clId="Web-{C9A0F680-65FD-5BEF-5B9C-1707EE55C774}" dt="2025-01-30T07:57:22.168" v="0" actId="20577"/>
          <ac:spMkLst>
            <pc:docMk/>
            <pc:sldMk cId="0" sldId="259"/>
            <ac:spMk id="10243" creationId="{1052D6B8-1637-0B18-32C9-FB1ABC324C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8FD6095-9F0B-ADAC-598E-501602D6E234}"/>
              </a:ext>
            </a:extLst>
          </p:cNvPr>
          <p:cNvGrpSpPr>
            <a:grpSpLocks/>
          </p:cNvGrpSpPr>
          <p:nvPr/>
        </p:nvGrpSpPr>
        <p:grpSpPr bwMode="auto">
          <a:xfrm>
            <a:off x="-6350" y="20638"/>
            <a:ext cx="9144000" cy="6858000"/>
            <a:chOff x="0" y="0"/>
            <a:chExt cx="5760" cy="4320"/>
          </a:xfrm>
        </p:grpSpPr>
        <p:sp>
          <p:nvSpPr>
            <p:cNvPr id="3" name="Freeform 3">
              <a:extLst>
                <a:ext uri="{FF2B5EF4-FFF2-40B4-BE49-F238E27FC236}">
                  <a16:creationId xmlns:a16="http://schemas.microsoft.com/office/drawing/2014/main" id="{65BDC693-239B-C22A-F4F4-7EBA9FA99F46}"/>
                </a:ext>
              </a:extLst>
            </p:cNvPr>
            <p:cNvSpPr>
              <a:spLocks/>
            </p:cNvSpPr>
            <p:nvPr/>
          </p:nvSpPr>
          <p:spPr bwMode="hidden">
            <a:xfrm>
              <a:off x="0" y="3072"/>
              <a:ext cx="5760" cy="1248"/>
            </a:xfrm>
            <a:custGeom>
              <a:avLst/>
              <a:gdLst>
                <a:gd name="T0" fmla="*/ 3196 w 6027"/>
                <a:gd name="T1" fmla="*/ 1 h 2296"/>
                <a:gd name="T2" fmla="*/ 0 w 6027"/>
                <a:gd name="T3" fmla="*/ 1 h 2296"/>
                <a:gd name="T4" fmla="*/ 0 w 6027"/>
                <a:gd name="T5" fmla="*/ 0 h 2296"/>
                <a:gd name="T6" fmla="*/ 3196 w 6027"/>
                <a:gd name="T7" fmla="*/ 0 h 2296"/>
                <a:gd name="T8" fmla="*/ 3196 w 6027"/>
                <a:gd name="T9" fmla="*/ 1 h 2296"/>
                <a:gd name="T10" fmla="*/ 3196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BD7680A9-E376-C339-1FFC-EE821F35A546}"/>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GB">
                <a:latin typeface="Arial" charset="0"/>
                <a:cs typeface="Arial" charset="0"/>
              </a:endParaRPr>
            </a:p>
          </p:txBody>
        </p:sp>
      </p:grpSp>
      <p:sp>
        <p:nvSpPr>
          <p:cNvPr id="5" name="Freeform 5">
            <a:extLst>
              <a:ext uri="{FF2B5EF4-FFF2-40B4-BE49-F238E27FC236}">
                <a16:creationId xmlns:a16="http://schemas.microsoft.com/office/drawing/2014/main" id="{697988C5-0232-AC6D-A62E-61C9B2CA876B}"/>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6">
            <a:extLst>
              <a:ext uri="{FF2B5EF4-FFF2-40B4-BE49-F238E27FC236}">
                <a16:creationId xmlns:a16="http://schemas.microsoft.com/office/drawing/2014/main" id="{335715A9-1A7A-7A74-90F7-0E2B142DD587}"/>
              </a:ext>
            </a:extLst>
          </p:cNvPr>
          <p:cNvGrpSpPr>
            <a:grpSpLocks/>
          </p:cNvGrpSpPr>
          <p:nvPr/>
        </p:nvGrpSpPr>
        <p:grpSpPr bwMode="auto">
          <a:xfrm>
            <a:off x="-1588" y="6034088"/>
            <a:ext cx="7845426" cy="850900"/>
            <a:chOff x="0" y="3792"/>
            <a:chExt cx="4942" cy="536"/>
          </a:xfrm>
        </p:grpSpPr>
        <p:sp>
          <p:nvSpPr>
            <p:cNvPr id="7" name="Freeform 7">
              <a:extLst>
                <a:ext uri="{FF2B5EF4-FFF2-40B4-BE49-F238E27FC236}">
                  <a16:creationId xmlns:a16="http://schemas.microsoft.com/office/drawing/2014/main" id="{FD52D9C1-6A2E-38BE-CBC0-2FADE49DCB8F}"/>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GB">
                <a:latin typeface="Arial" charset="0"/>
                <a:cs typeface="Arial" charset="0"/>
              </a:endParaRPr>
            </a:p>
          </p:txBody>
        </p:sp>
        <p:grpSp>
          <p:nvGrpSpPr>
            <p:cNvPr id="8" name="Group 8">
              <a:extLst>
                <a:ext uri="{FF2B5EF4-FFF2-40B4-BE49-F238E27FC236}">
                  <a16:creationId xmlns:a16="http://schemas.microsoft.com/office/drawing/2014/main" id="{ACD7F704-CFC5-2F11-40C8-AE5277631EE4}"/>
                </a:ext>
              </a:extLst>
            </p:cNvPr>
            <p:cNvGrpSpPr>
              <a:grpSpLocks/>
            </p:cNvGrpSpPr>
            <p:nvPr userDrawn="1"/>
          </p:nvGrpSpPr>
          <p:grpSpPr bwMode="auto">
            <a:xfrm>
              <a:off x="2486" y="3792"/>
              <a:ext cx="2456" cy="536"/>
              <a:chOff x="2486" y="3792"/>
              <a:chExt cx="2456" cy="536"/>
            </a:xfrm>
          </p:grpSpPr>
          <p:sp>
            <p:nvSpPr>
              <p:cNvPr id="10" name="Freeform 9">
                <a:extLst>
                  <a:ext uri="{FF2B5EF4-FFF2-40B4-BE49-F238E27FC236}">
                    <a16:creationId xmlns:a16="http://schemas.microsoft.com/office/drawing/2014/main" id="{48770FDE-8634-9EAE-1747-294BEFA93872}"/>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a:extLst>
                  <a:ext uri="{FF2B5EF4-FFF2-40B4-BE49-F238E27FC236}">
                    <a16:creationId xmlns:a16="http://schemas.microsoft.com/office/drawing/2014/main" id="{2364730D-6222-61EC-43E2-7E6E374EFAC7}"/>
                  </a:ext>
                </a:extLst>
              </p:cNvPr>
              <p:cNvSpPr>
                <a:spLocks/>
              </p:cNvSpPr>
              <p:nvPr userDrawn="1"/>
            </p:nvSpPr>
            <p:spPr bwMode="ltGray">
              <a:xfrm>
                <a:off x="2677" y="3792"/>
                <a:ext cx="186" cy="395"/>
              </a:xfrm>
              <a:custGeom>
                <a:avLst/>
                <a:gdLst>
                  <a:gd name="T0" fmla="*/ 36 w 186"/>
                  <a:gd name="T1" fmla="*/ 0 h 353"/>
                  <a:gd name="T2" fmla="*/ 54 w 186"/>
                  <a:gd name="T3" fmla="*/ 86 h 353"/>
                  <a:gd name="T4" fmla="*/ 24 w 186"/>
                  <a:gd name="T5" fmla="*/ 147 h 353"/>
                  <a:gd name="T6" fmla="*/ 18 w 186"/>
                  <a:gd name="T7" fmla="*/ 318 h 353"/>
                  <a:gd name="T8" fmla="*/ 42 w 186"/>
                  <a:gd name="T9" fmla="*/ 551 h 353"/>
                  <a:gd name="T10" fmla="*/ 48 w 186"/>
                  <a:gd name="T11" fmla="*/ 780 h 353"/>
                  <a:gd name="T12" fmla="*/ 0 w 186"/>
                  <a:gd name="T13" fmla="*/ 1705 h 353"/>
                  <a:gd name="T14" fmla="*/ 54 w 186"/>
                  <a:gd name="T15" fmla="*/ 1129 h 353"/>
                  <a:gd name="T16" fmla="*/ 84 w 186"/>
                  <a:gd name="T17" fmla="*/ 1041 h 353"/>
                  <a:gd name="T18" fmla="*/ 126 w 186"/>
                  <a:gd name="T19" fmla="*/ 610 h 353"/>
                  <a:gd name="T20" fmla="*/ 144 w 186"/>
                  <a:gd name="T21" fmla="*/ 577 h 353"/>
                  <a:gd name="T22" fmla="*/ 144 w 186"/>
                  <a:gd name="T23" fmla="*/ 435 h 353"/>
                  <a:gd name="T24" fmla="*/ 186 w 186"/>
                  <a:gd name="T25" fmla="*/ 318 h 353"/>
                  <a:gd name="T26" fmla="*/ 162 w 186"/>
                  <a:gd name="T27" fmla="*/ 28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a:extLst>
                  <a:ext uri="{FF2B5EF4-FFF2-40B4-BE49-F238E27FC236}">
                    <a16:creationId xmlns:a16="http://schemas.microsoft.com/office/drawing/2014/main" id="{F99C9D5B-6BB8-1BB4-0846-547784D4760D}"/>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a:extLst>
                  <a:ext uri="{FF2B5EF4-FFF2-40B4-BE49-F238E27FC236}">
                    <a16:creationId xmlns:a16="http://schemas.microsoft.com/office/drawing/2014/main" id="{A0C2186A-669E-46D0-913D-A3069FDCB11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0 h 66"/>
                  <a:gd name="T8" fmla="*/ 6 w 155"/>
                  <a:gd name="T9" fmla="*/ 87 h 66"/>
                  <a:gd name="T10" fmla="*/ 0 w 155"/>
                  <a:gd name="T11" fmla="*/ 120 h 66"/>
                  <a:gd name="T12" fmla="*/ 78 w 155"/>
                  <a:gd name="T13" fmla="*/ 294 h 66"/>
                  <a:gd name="T14" fmla="*/ 96 w 155"/>
                  <a:gd name="T15" fmla="*/ 207 h 66"/>
                  <a:gd name="T16" fmla="*/ 155 w 155"/>
                  <a:gd name="T17" fmla="*/ 327 h 66"/>
                  <a:gd name="T18" fmla="*/ 126 w 155"/>
                  <a:gd name="T19" fmla="*/ 12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a:extLst>
                  <a:ext uri="{FF2B5EF4-FFF2-40B4-BE49-F238E27FC236}">
                    <a16:creationId xmlns:a16="http://schemas.microsoft.com/office/drawing/2014/main" id="{D406E872-AAD0-32BE-9FEC-C46161232723}"/>
                  </a:ext>
                </a:extLst>
              </p:cNvPr>
              <p:cNvSpPr>
                <a:spLocks/>
              </p:cNvSpPr>
              <p:nvPr userDrawn="1"/>
            </p:nvSpPr>
            <p:spPr bwMode="ltGray">
              <a:xfrm>
                <a:off x="2486" y="3859"/>
                <a:ext cx="42" cy="81"/>
              </a:xfrm>
              <a:custGeom>
                <a:avLst/>
                <a:gdLst>
                  <a:gd name="T0" fmla="*/ 6 w 42"/>
                  <a:gd name="T1" fmla="*/ 190 h 72"/>
                  <a:gd name="T2" fmla="*/ 0 w 42"/>
                  <a:gd name="T3" fmla="*/ 98 h 72"/>
                  <a:gd name="T4" fmla="*/ 12 w 42"/>
                  <a:gd name="T5" fmla="*/ 33 h 72"/>
                  <a:gd name="T6" fmla="*/ 0 w 42"/>
                  <a:gd name="T7" fmla="*/ 33 h 72"/>
                  <a:gd name="T8" fmla="*/ 12 w 42"/>
                  <a:gd name="T9" fmla="*/ 33 h 72"/>
                  <a:gd name="T10" fmla="*/ 24 w 42"/>
                  <a:gd name="T11" fmla="*/ 33 h 72"/>
                  <a:gd name="T12" fmla="*/ 36 w 42"/>
                  <a:gd name="T13" fmla="*/ 33 h 72"/>
                  <a:gd name="T14" fmla="*/ 42 w 42"/>
                  <a:gd name="T15" fmla="*/ 0 h 72"/>
                  <a:gd name="T16" fmla="*/ 30 w 42"/>
                  <a:gd name="T17" fmla="*/ 98 h 72"/>
                  <a:gd name="T18" fmla="*/ 42 w 42"/>
                  <a:gd name="T19" fmla="*/ 254 h 72"/>
                  <a:gd name="T20" fmla="*/ 12 w 42"/>
                  <a:gd name="T21" fmla="*/ 372 h 72"/>
                  <a:gd name="T22" fmla="*/ 6 w 42"/>
                  <a:gd name="T23" fmla="*/ 190 h 72"/>
                  <a:gd name="T24" fmla="*/ 6 w 42"/>
                  <a:gd name="T25" fmla="*/ 19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Freeform 14">
              <a:extLst>
                <a:ext uri="{FF2B5EF4-FFF2-40B4-BE49-F238E27FC236}">
                  <a16:creationId xmlns:a16="http://schemas.microsoft.com/office/drawing/2014/main" id="{4194A74E-30D1-383F-4624-D518C2130F7A}"/>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GB">
                <a:latin typeface="Arial" charset="0"/>
                <a:cs typeface="Arial" charset="0"/>
              </a:endParaRPr>
            </a:p>
          </p:txBody>
        </p:sp>
      </p:grpSp>
      <p:grpSp>
        <p:nvGrpSpPr>
          <p:cNvPr id="15" name="Group 15">
            <a:extLst>
              <a:ext uri="{FF2B5EF4-FFF2-40B4-BE49-F238E27FC236}">
                <a16:creationId xmlns:a16="http://schemas.microsoft.com/office/drawing/2014/main" id="{3ADFED56-27D8-A8B4-0D0E-D3F9E7FA93C7}"/>
              </a:ext>
            </a:extLst>
          </p:cNvPr>
          <p:cNvGrpSpPr>
            <a:grpSpLocks/>
          </p:cNvGrpSpPr>
          <p:nvPr/>
        </p:nvGrpSpPr>
        <p:grpSpPr bwMode="auto">
          <a:xfrm>
            <a:off x="627063" y="6021388"/>
            <a:ext cx="5684837" cy="849312"/>
            <a:chOff x="395" y="3793"/>
            <a:chExt cx="3581" cy="535"/>
          </a:xfrm>
        </p:grpSpPr>
        <p:sp>
          <p:nvSpPr>
            <p:cNvPr id="16" name="Freeform 16">
              <a:extLst>
                <a:ext uri="{FF2B5EF4-FFF2-40B4-BE49-F238E27FC236}">
                  <a16:creationId xmlns:a16="http://schemas.microsoft.com/office/drawing/2014/main" id="{24304DFB-2EB9-F4BA-8C5E-78402D7D3D48}"/>
                </a:ext>
              </a:extLst>
            </p:cNvPr>
            <p:cNvSpPr>
              <a:spLocks/>
            </p:cNvSpPr>
            <p:nvPr userDrawn="1"/>
          </p:nvSpPr>
          <p:spPr bwMode="auto">
            <a:xfrm>
              <a:off x="1196" y="3793"/>
              <a:ext cx="365" cy="291"/>
            </a:xfrm>
            <a:custGeom>
              <a:avLst/>
              <a:gdLst>
                <a:gd name="T0" fmla="*/ 24 w 365"/>
                <a:gd name="T1" fmla="*/ 24 h 287"/>
                <a:gd name="T2" fmla="*/ 0 w 365"/>
                <a:gd name="T3" fmla="*/ 74 h 287"/>
                <a:gd name="T4" fmla="*/ 66 w 365"/>
                <a:gd name="T5" fmla="*/ 136 h 287"/>
                <a:gd name="T6" fmla="*/ 143 w 365"/>
                <a:gd name="T7" fmla="*/ 222 h 287"/>
                <a:gd name="T8" fmla="*/ 191 w 365"/>
                <a:gd name="T9" fmla="*/ 204 h 287"/>
                <a:gd name="T10" fmla="*/ 341 w 365"/>
                <a:gd name="T11" fmla="*/ 348 h 287"/>
                <a:gd name="T12" fmla="*/ 305 w 365"/>
                <a:gd name="T13" fmla="*/ 213 h 287"/>
                <a:gd name="T14" fmla="*/ 365 w 365"/>
                <a:gd name="T15" fmla="*/ 160 h 287"/>
                <a:gd name="T16" fmla="*/ 359 w 365"/>
                <a:gd name="T17" fmla="*/ 154 h 287"/>
                <a:gd name="T18" fmla="*/ 335 w 365"/>
                <a:gd name="T19" fmla="*/ 142 h 287"/>
                <a:gd name="T20" fmla="*/ 299 w 365"/>
                <a:gd name="T21" fmla="*/ 104 h 287"/>
                <a:gd name="T22" fmla="*/ 257 w 365"/>
                <a:gd name="T23" fmla="*/ 86 h 287"/>
                <a:gd name="T24" fmla="*/ 215 w 365"/>
                <a:gd name="T25" fmla="*/ 68 h 287"/>
                <a:gd name="T26" fmla="*/ 173 w 365"/>
                <a:gd name="T27" fmla="*/ 5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id="{E5C28C89-9DDF-2EB4-44EB-F25953B2F4E9}"/>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133ED77F-C826-6A88-1800-39FA219FDA10}"/>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4 h 60"/>
                <a:gd name="T16" fmla="*/ 65 w 71"/>
                <a:gd name="T17" fmla="*/ 56 h 60"/>
                <a:gd name="T18" fmla="*/ 71 w 71"/>
                <a:gd name="T19" fmla="*/ 68 h 60"/>
                <a:gd name="T20" fmla="*/ 71 w 71"/>
                <a:gd name="T21" fmla="*/ 74 h 60"/>
                <a:gd name="T22" fmla="*/ 59 w 71"/>
                <a:gd name="T23" fmla="*/ 68 h 60"/>
                <a:gd name="T24" fmla="*/ 47 w 71"/>
                <a:gd name="T25" fmla="*/ 56 h 60"/>
                <a:gd name="T26" fmla="*/ 23 w 71"/>
                <a:gd name="T27" fmla="*/ 44 h 60"/>
                <a:gd name="T28" fmla="*/ 23 w 71"/>
                <a:gd name="T29" fmla="*/ 50 h 60"/>
                <a:gd name="T30" fmla="*/ 18 w 71"/>
                <a:gd name="T31" fmla="*/ 56 h 60"/>
                <a:gd name="T32" fmla="*/ 12 w 71"/>
                <a:gd name="T33" fmla="*/ 62 h 60"/>
                <a:gd name="T34" fmla="*/ 6 w 71"/>
                <a:gd name="T35" fmla="*/ 62 h 60"/>
                <a:gd name="T36" fmla="*/ 6 w 71"/>
                <a:gd name="T37" fmla="*/ 62 h 60"/>
                <a:gd name="T38" fmla="*/ 6 w 71"/>
                <a:gd name="T39" fmla="*/ 5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BFB2F29E-8069-B91F-DA58-232AF46DAB80}"/>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8 h 162"/>
                <a:gd name="T10" fmla="*/ 96 w 161"/>
                <a:gd name="T11" fmla="*/ 74 h 162"/>
                <a:gd name="T12" fmla="*/ 102 w 161"/>
                <a:gd name="T13" fmla="*/ 86 h 162"/>
                <a:gd name="T14" fmla="*/ 108 w 161"/>
                <a:gd name="T15" fmla="*/ 98 h 162"/>
                <a:gd name="T16" fmla="*/ 120 w 161"/>
                <a:gd name="T17" fmla="*/ 110 h 162"/>
                <a:gd name="T18" fmla="*/ 143 w 161"/>
                <a:gd name="T19" fmla="*/ 134 h 162"/>
                <a:gd name="T20" fmla="*/ 155 w 161"/>
                <a:gd name="T21" fmla="*/ 166 h 162"/>
                <a:gd name="T22" fmla="*/ 161 w 161"/>
                <a:gd name="T23" fmla="*/ 184 h 162"/>
                <a:gd name="T24" fmla="*/ 161 w 161"/>
                <a:gd name="T25" fmla="*/ 190 h 162"/>
                <a:gd name="T26" fmla="*/ 96 w 161"/>
                <a:gd name="T27" fmla="*/ 116 h 162"/>
                <a:gd name="T28" fmla="*/ 30 w 161"/>
                <a:gd name="T29" fmla="*/ 6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id="{A02B1F44-2D9F-46EB-CDDC-F6E9B92F4C32}"/>
                </a:ext>
              </a:extLst>
            </p:cNvPr>
            <p:cNvSpPr>
              <a:spLocks/>
            </p:cNvSpPr>
            <p:nvPr userDrawn="1"/>
          </p:nvSpPr>
          <p:spPr bwMode="auto">
            <a:xfrm>
              <a:off x="706" y="3854"/>
              <a:ext cx="59" cy="61"/>
            </a:xfrm>
            <a:custGeom>
              <a:avLst/>
              <a:gdLst>
                <a:gd name="T0" fmla="*/ 59 w 59"/>
                <a:gd name="T1" fmla="*/ 6 h 60"/>
                <a:gd name="T2" fmla="*/ 41 w 59"/>
                <a:gd name="T3" fmla="*/ 44 h 60"/>
                <a:gd name="T4" fmla="*/ 41 w 59"/>
                <a:gd name="T5" fmla="*/ 50 h 60"/>
                <a:gd name="T6" fmla="*/ 47 w 59"/>
                <a:gd name="T7" fmla="*/ 56 h 60"/>
                <a:gd name="T8" fmla="*/ 53 w 59"/>
                <a:gd name="T9" fmla="*/ 68 h 60"/>
                <a:gd name="T10" fmla="*/ 53 w 59"/>
                <a:gd name="T11" fmla="*/ 74 h 60"/>
                <a:gd name="T12" fmla="*/ 47 w 59"/>
                <a:gd name="T13" fmla="*/ 68 h 60"/>
                <a:gd name="T14" fmla="*/ 35 w 59"/>
                <a:gd name="T15" fmla="*/ 62 h 60"/>
                <a:gd name="T16" fmla="*/ 23 w 59"/>
                <a:gd name="T17" fmla="*/ 50 h 60"/>
                <a:gd name="T18" fmla="*/ 17 w 59"/>
                <a:gd name="T19" fmla="*/ 4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id="{ECAB8717-8412-F562-0679-44E09C636453}"/>
                </a:ext>
              </a:extLst>
            </p:cNvPr>
            <p:cNvSpPr>
              <a:spLocks/>
            </p:cNvSpPr>
            <p:nvPr userDrawn="1"/>
          </p:nvSpPr>
          <p:spPr bwMode="auto">
            <a:xfrm>
              <a:off x="395" y="3811"/>
              <a:ext cx="245" cy="207"/>
            </a:xfrm>
            <a:custGeom>
              <a:avLst/>
              <a:gdLst>
                <a:gd name="T0" fmla="*/ 233 w 245"/>
                <a:gd name="T1" fmla="*/ 50 h 204"/>
                <a:gd name="T2" fmla="*/ 245 w 245"/>
                <a:gd name="T3" fmla="*/ 56 h 204"/>
                <a:gd name="T4" fmla="*/ 209 w 245"/>
                <a:gd name="T5" fmla="*/ 98 h 204"/>
                <a:gd name="T6" fmla="*/ 143 w 245"/>
                <a:gd name="T7" fmla="*/ 160 h 204"/>
                <a:gd name="T8" fmla="*/ 167 w 245"/>
                <a:gd name="T9" fmla="*/ 191 h 204"/>
                <a:gd name="T10" fmla="*/ 179 w 245"/>
                <a:gd name="T11" fmla="*/ 248 h 204"/>
                <a:gd name="T12" fmla="*/ 77 w 245"/>
                <a:gd name="T13" fmla="*/ 160 h 204"/>
                <a:gd name="T14" fmla="*/ 47 w 245"/>
                <a:gd name="T15" fmla="*/ 98 h 204"/>
                <a:gd name="T16" fmla="*/ 89 w 245"/>
                <a:gd name="T17" fmla="*/ 80 h 204"/>
                <a:gd name="T18" fmla="*/ 59 w 245"/>
                <a:gd name="T19" fmla="*/ 5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0 h 204"/>
                <a:gd name="T50" fmla="*/ 233 w 245"/>
                <a:gd name="T51" fmla="*/ 5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9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a:t>Click to edit Master title style</a:t>
            </a:r>
          </a:p>
        </p:txBody>
      </p:sp>
      <p:sp>
        <p:nvSpPr>
          <p:cNvPr id="71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2" name="Rectangle 24">
            <a:extLst>
              <a:ext uri="{FF2B5EF4-FFF2-40B4-BE49-F238E27FC236}">
                <a16:creationId xmlns:a16="http://schemas.microsoft.com/office/drawing/2014/main" id="{C256CA2F-3084-F5F7-6E0B-0ADA0D67D81B}"/>
              </a:ext>
            </a:extLst>
          </p:cNvPr>
          <p:cNvSpPr>
            <a:spLocks noGrp="1" noChangeArrowheads="1"/>
          </p:cNvSpPr>
          <p:nvPr>
            <p:ph type="dt" sz="quarter" idx="10"/>
          </p:nvPr>
        </p:nvSpPr>
        <p:spPr/>
        <p:txBody>
          <a:bodyPr/>
          <a:lstStyle>
            <a:lvl1pPr>
              <a:defRPr/>
            </a:lvl1pPr>
          </a:lstStyle>
          <a:p>
            <a:pPr>
              <a:defRPr/>
            </a:pPr>
            <a:endParaRPr lang="en-US"/>
          </a:p>
        </p:txBody>
      </p:sp>
      <p:sp>
        <p:nvSpPr>
          <p:cNvPr id="23" name="Rectangle 25">
            <a:extLst>
              <a:ext uri="{FF2B5EF4-FFF2-40B4-BE49-F238E27FC236}">
                <a16:creationId xmlns:a16="http://schemas.microsoft.com/office/drawing/2014/main" id="{7A74DFF3-5746-5BE8-5ED5-CA6041D343E7}"/>
              </a:ext>
            </a:extLst>
          </p:cNvPr>
          <p:cNvSpPr>
            <a:spLocks noGrp="1" noChangeArrowheads="1"/>
          </p:cNvSpPr>
          <p:nvPr>
            <p:ph type="sldNum" sz="quarter" idx="11"/>
          </p:nvPr>
        </p:nvSpPr>
        <p:spPr/>
        <p:txBody>
          <a:bodyPr/>
          <a:lstStyle>
            <a:lvl1pPr>
              <a:defRPr smtClean="0"/>
            </a:lvl1pPr>
          </a:lstStyle>
          <a:p>
            <a:pPr>
              <a:defRPr/>
            </a:pPr>
            <a:fld id="{8F1CED37-D9ED-4DB6-8364-646CB291840D}" type="slidenum">
              <a:rPr lang="en-US" altLang="en-US"/>
              <a:pPr>
                <a:defRPr/>
              </a:pPr>
              <a:t>‹#›</a:t>
            </a:fld>
            <a:endParaRPr lang="en-US" altLang="en-US"/>
          </a:p>
        </p:txBody>
      </p:sp>
      <p:sp>
        <p:nvSpPr>
          <p:cNvPr id="24" name="Rectangle 26">
            <a:extLst>
              <a:ext uri="{FF2B5EF4-FFF2-40B4-BE49-F238E27FC236}">
                <a16:creationId xmlns:a16="http://schemas.microsoft.com/office/drawing/2014/main" id="{AA0FAC26-D372-9053-DCA6-6CAAECD3E18A}"/>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716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602F7BA1-6B52-BE54-EEF7-1C9B5B29CE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2C7AF589-832F-B752-05CA-2C4763FA3B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54270CCE-E218-41C2-6A10-25CF3681BA41}"/>
              </a:ext>
            </a:extLst>
          </p:cNvPr>
          <p:cNvSpPr>
            <a:spLocks noGrp="1" noChangeArrowheads="1"/>
          </p:cNvSpPr>
          <p:nvPr>
            <p:ph type="sldNum" sz="quarter" idx="12"/>
          </p:nvPr>
        </p:nvSpPr>
        <p:spPr>
          <a:ln/>
        </p:spPr>
        <p:txBody>
          <a:bodyPr/>
          <a:lstStyle>
            <a:lvl1pPr>
              <a:defRPr/>
            </a:lvl1pPr>
          </a:lstStyle>
          <a:p>
            <a:pPr>
              <a:defRPr/>
            </a:pPr>
            <a:fld id="{6996CCC8-FF63-4721-80B3-707FBDB8977B}" type="slidenum">
              <a:rPr lang="en-US" altLang="en-US"/>
              <a:pPr>
                <a:defRPr/>
              </a:pPr>
              <a:t>‹#›</a:t>
            </a:fld>
            <a:endParaRPr lang="en-US" altLang="en-US"/>
          </a:p>
        </p:txBody>
      </p:sp>
    </p:spTree>
    <p:extLst>
      <p:ext uri="{BB962C8B-B14F-4D97-AF65-F5344CB8AC3E}">
        <p14:creationId xmlns:p14="http://schemas.microsoft.com/office/powerpoint/2010/main" val="335170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612D123D-5A50-584B-79AD-90462AC73A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D0EC5B34-2CCD-7681-49E7-13EC259A79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D6B3323A-D19F-CF36-4F08-88482305D68D}"/>
              </a:ext>
            </a:extLst>
          </p:cNvPr>
          <p:cNvSpPr>
            <a:spLocks noGrp="1" noChangeArrowheads="1"/>
          </p:cNvSpPr>
          <p:nvPr>
            <p:ph type="sldNum" sz="quarter" idx="12"/>
          </p:nvPr>
        </p:nvSpPr>
        <p:spPr>
          <a:ln/>
        </p:spPr>
        <p:txBody>
          <a:bodyPr/>
          <a:lstStyle>
            <a:lvl1pPr>
              <a:defRPr/>
            </a:lvl1pPr>
          </a:lstStyle>
          <a:p>
            <a:pPr>
              <a:defRPr/>
            </a:pPr>
            <a:fld id="{F8BE0175-5BB5-4695-884E-D0418FF60348}" type="slidenum">
              <a:rPr lang="en-US" altLang="en-US"/>
              <a:pPr>
                <a:defRPr/>
              </a:pPr>
              <a:t>‹#›</a:t>
            </a:fld>
            <a:endParaRPr lang="en-US" altLang="en-US"/>
          </a:p>
        </p:txBody>
      </p:sp>
    </p:spTree>
    <p:extLst>
      <p:ext uri="{BB962C8B-B14F-4D97-AF65-F5344CB8AC3E}">
        <p14:creationId xmlns:p14="http://schemas.microsoft.com/office/powerpoint/2010/main" val="160354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93DE0061-1F2E-3B31-D9B1-FABC780AF7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C2695EBF-E4B7-95D3-00B4-82E6FE6A97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9BD9DE89-1307-BA7B-B740-50481A64FA34}"/>
              </a:ext>
            </a:extLst>
          </p:cNvPr>
          <p:cNvSpPr>
            <a:spLocks noGrp="1" noChangeArrowheads="1"/>
          </p:cNvSpPr>
          <p:nvPr>
            <p:ph type="sldNum" sz="quarter" idx="12"/>
          </p:nvPr>
        </p:nvSpPr>
        <p:spPr>
          <a:ln/>
        </p:spPr>
        <p:txBody>
          <a:bodyPr/>
          <a:lstStyle>
            <a:lvl1pPr>
              <a:defRPr/>
            </a:lvl1pPr>
          </a:lstStyle>
          <a:p>
            <a:pPr>
              <a:defRPr/>
            </a:pPr>
            <a:fld id="{87B55FEA-98F4-423B-BDCB-D802700FD2A0}" type="slidenum">
              <a:rPr lang="en-US" altLang="en-US"/>
              <a:pPr>
                <a:defRPr/>
              </a:pPr>
              <a:t>‹#›</a:t>
            </a:fld>
            <a:endParaRPr lang="en-US" altLang="en-US"/>
          </a:p>
        </p:txBody>
      </p:sp>
    </p:spTree>
    <p:extLst>
      <p:ext uri="{BB962C8B-B14F-4D97-AF65-F5344CB8AC3E}">
        <p14:creationId xmlns:p14="http://schemas.microsoft.com/office/powerpoint/2010/main" val="24322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6F9254EC-7119-0406-89BB-80BDB6D7DD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A72F3811-3FF5-7A5C-35C4-FBC65CE1B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id="{F5F93B61-8D80-A1E3-9EF1-C6862E53C2E4}"/>
              </a:ext>
            </a:extLst>
          </p:cNvPr>
          <p:cNvSpPr>
            <a:spLocks noGrp="1" noChangeArrowheads="1"/>
          </p:cNvSpPr>
          <p:nvPr>
            <p:ph type="sldNum" sz="quarter" idx="12"/>
          </p:nvPr>
        </p:nvSpPr>
        <p:spPr>
          <a:ln/>
        </p:spPr>
        <p:txBody>
          <a:bodyPr/>
          <a:lstStyle>
            <a:lvl1pPr>
              <a:defRPr/>
            </a:lvl1pPr>
          </a:lstStyle>
          <a:p>
            <a:pPr>
              <a:defRPr/>
            </a:pPr>
            <a:fld id="{1D388476-6CF1-4C76-828D-03A285165813}" type="slidenum">
              <a:rPr lang="en-US" altLang="en-US"/>
              <a:pPr>
                <a:defRPr/>
              </a:pPr>
              <a:t>‹#›</a:t>
            </a:fld>
            <a:endParaRPr lang="en-US" altLang="en-US"/>
          </a:p>
        </p:txBody>
      </p:sp>
    </p:spTree>
    <p:extLst>
      <p:ext uri="{BB962C8B-B14F-4D97-AF65-F5344CB8AC3E}">
        <p14:creationId xmlns:p14="http://schemas.microsoft.com/office/powerpoint/2010/main" val="328203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191A8EF7-35AF-F125-5A81-631917665B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96841569-B2E6-8705-9D07-BECDDC97AD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EEE66469-7FC2-A8A3-D92D-D3E1DA9DB92E}"/>
              </a:ext>
            </a:extLst>
          </p:cNvPr>
          <p:cNvSpPr>
            <a:spLocks noGrp="1" noChangeArrowheads="1"/>
          </p:cNvSpPr>
          <p:nvPr>
            <p:ph type="sldNum" sz="quarter" idx="12"/>
          </p:nvPr>
        </p:nvSpPr>
        <p:spPr>
          <a:ln/>
        </p:spPr>
        <p:txBody>
          <a:bodyPr/>
          <a:lstStyle>
            <a:lvl1pPr>
              <a:defRPr/>
            </a:lvl1pPr>
          </a:lstStyle>
          <a:p>
            <a:pPr>
              <a:defRPr/>
            </a:pPr>
            <a:fld id="{DE56EFDE-8F5B-4724-BF27-33DF63212633}" type="slidenum">
              <a:rPr lang="en-US" altLang="en-US"/>
              <a:pPr>
                <a:defRPr/>
              </a:pPr>
              <a:t>‹#›</a:t>
            </a:fld>
            <a:endParaRPr lang="en-US" altLang="en-US"/>
          </a:p>
        </p:txBody>
      </p:sp>
    </p:spTree>
    <p:extLst>
      <p:ext uri="{BB962C8B-B14F-4D97-AF65-F5344CB8AC3E}">
        <p14:creationId xmlns:p14="http://schemas.microsoft.com/office/powerpoint/2010/main" val="111687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E9E81C32-27D4-F4AF-959E-D3CB4720E13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id="{B5540BC3-A6B8-D257-005E-4565683851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id="{1161519D-8E00-9589-657D-53AEDDA4F71B}"/>
              </a:ext>
            </a:extLst>
          </p:cNvPr>
          <p:cNvSpPr>
            <a:spLocks noGrp="1" noChangeArrowheads="1"/>
          </p:cNvSpPr>
          <p:nvPr>
            <p:ph type="sldNum" sz="quarter" idx="12"/>
          </p:nvPr>
        </p:nvSpPr>
        <p:spPr>
          <a:ln/>
        </p:spPr>
        <p:txBody>
          <a:bodyPr/>
          <a:lstStyle>
            <a:lvl1pPr>
              <a:defRPr/>
            </a:lvl1pPr>
          </a:lstStyle>
          <a:p>
            <a:pPr>
              <a:defRPr/>
            </a:pPr>
            <a:fld id="{C2B3F4F8-DEE6-4BA0-86BC-265524D11582}" type="slidenum">
              <a:rPr lang="en-US" altLang="en-US"/>
              <a:pPr>
                <a:defRPr/>
              </a:pPr>
              <a:t>‹#›</a:t>
            </a:fld>
            <a:endParaRPr lang="en-US" altLang="en-US"/>
          </a:p>
        </p:txBody>
      </p:sp>
    </p:spTree>
    <p:extLst>
      <p:ext uri="{BB962C8B-B14F-4D97-AF65-F5344CB8AC3E}">
        <p14:creationId xmlns:p14="http://schemas.microsoft.com/office/powerpoint/2010/main" val="306603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C47E8603-7038-3C25-5451-52A7138F2A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id="{D053AD9B-C66D-54D0-56D1-F3F0418149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id="{6BEB89DB-3FF0-8C49-67AD-E2C2788F69FB}"/>
              </a:ext>
            </a:extLst>
          </p:cNvPr>
          <p:cNvSpPr>
            <a:spLocks noGrp="1" noChangeArrowheads="1"/>
          </p:cNvSpPr>
          <p:nvPr>
            <p:ph type="sldNum" sz="quarter" idx="12"/>
          </p:nvPr>
        </p:nvSpPr>
        <p:spPr>
          <a:ln/>
        </p:spPr>
        <p:txBody>
          <a:bodyPr/>
          <a:lstStyle>
            <a:lvl1pPr>
              <a:defRPr/>
            </a:lvl1pPr>
          </a:lstStyle>
          <a:p>
            <a:pPr>
              <a:defRPr/>
            </a:pPr>
            <a:fld id="{EAFCFAA4-1883-4D2D-A07B-FF97690C9303}" type="slidenum">
              <a:rPr lang="en-US" altLang="en-US"/>
              <a:pPr>
                <a:defRPr/>
              </a:pPr>
              <a:t>‹#›</a:t>
            </a:fld>
            <a:endParaRPr lang="en-US" altLang="en-US"/>
          </a:p>
        </p:txBody>
      </p:sp>
    </p:spTree>
    <p:extLst>
      <p:ext uri="{BB962C8B-B14F-4D97-AF65-F5344CB8AC3E}">
        <p14:creationId xmlns:p14="http://schemas.microsoft.com/office/powerpoint/2010/main" val="187270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2D9F36C7-30AA-357E-D900-4514D1AA765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id="{24659BB4-EC6C-CA38-943A-C89CF27EB2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id="{CBC91D52-AA38-D0B5-102D-43EE11AC921B}"/>
              </a:ext>
            </a:extLst>
          </p:cNvPr>
          <p:cNvSpPr>
            <a:spLocks noGrp="1" noChangeArrowheads="1"/>
          </p:cNvSpPr>
          <p:nvPr>
            <p:ph type="sldNum" sz="quarter" idx="12"/>
          </p:nvPr>
        </p:nvSpPr>
        <p:spPr>
          <a:ln/>
        </p:spPr>
        <p:txBody>
          <a:bodyPr/>
          <a:lstStyle>
            <a:lvl1pPr>
              <a:defRPr/>
            </a:lvl1pPr>
          </a:lstStyle>
          <a:p>
            <a:pPr>
              <a:defRPr/>
            </a:pPr>
            <a:fld id="{79615372-3F13-432F-B305-AD2466BFB4FD}" type="slidenum">
              <a:rPr lang="en-US" altLang="en-US"/>
              <a:pPr>
                <a:defRPr/>
              </a:pPr>
              <a:t>‹#›</a:t>
            </a:fld>
            <a:endParaRPr lang="en-US" altLang="en-US"/>
          </a:p>
        </p:txBody>
      </p:sp>
    </p:spTree>
    <p:extLst>
      <p:ext uri="{BB962C8B-B14F-4D97-AF65-F5344CB8AC3E}">
        <p14:creationId xmlns:p14="http://schemas.microsoft.com/office/powerpoint/2010/main" val="347283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D00CC5BC-5FE5-9DAB-F80E-AC11CC8CA1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2B711792-E90D-884A-1455-174D9C23CD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B3F6DCD2-E7F9-86CA-C5B8-77D7708B9374}"/>
              </a:ext>
            </a:extLst>
          </p:cNvPr>
          <p:cNvSpPr>
            <a:spLocks noGrp="1" noChangeArrowheads="1"/>
          </p:cNvSpPr>
          <p:nvPr>
            <p:ph type="sldNum" sz="quarter" idx="12"/>
          </p:nvPr>
        </p:nvSpPr>
        <p:spPr>
          <a:ln/>
        </p:spPr>
        <p:txBody>
          <a:bodyPr/>
          <a:lstStyle>
            <a:lvl1pPr>
              <a:defRPr/>
            </a:lvl1pPr>
          </a:lstStyle>
          <a:p>
            <a:pPr>
              <a:defRPr/>
            </a:pPr>
            <a:fld id="{4D81E03F-5C46-4463-8A2B-DD8A669988A1}" type="slidenum">
              <a:rPr lang="en-US" altLang="en-US"/>
              <a:pPr>
                <a:defRPr/>
              </a:pPr>
              <a:t>‹#›</a:t>
            </a:fld>
            <a:endParaRPr lang="en-US" altLang="en-US"/>
          </a:p>
        </p:txBody>
      </p:sp>
    </p:spTree>
    <p:extLst>
      <p:ext uri="{BB962C8B-B14F-4D97-AF65-F5344CB8AC3E}">
        <p14:creationId xmlns:p14="http://schemas.microsoft.com/office/powerpoint/2010/main" val="415301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EA312252-0730-940B-C2B9-1F5544FDF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A3AD7372-CF27-98A4-A0F7-A69A36C475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666BE848-CD5E-8DA2-988D-E775B2725305}"/>
              </a:ext>
            </a:extLst>
          </p:cNvPr>
          <p:cNvSpPr>
            <a:spLocks noGrp="1" noChangeArrowheads="1"/>
          </p:cNvSpPr>
          <p:nvPr>
            <p:ph type="sldNum" sz="quarter" idx="12"/>
          </p:nvPr>
        </p:nvSpPr>
        <p:spPr>
          <a:ln/>
        </p:spPr>
        <p:txBody>
          <a:bodyPr/>
          <a:lstStyle>
            <a:lvl1pPr>
              <a:defRPr/>
            </a:lvl1pPr>
          </a:lstStyle>
          <a:p>
            <a:pPr>
              <a:defRPr/>
            </a:pPr>
            <a:fld id="{33DE6A27-09E1-439E-9F23-065F0C8B618D}" type="slidenum">
              <a:rPr lang="en-US" altLang="en-US"/>
              <a:pPr>
                <a:defRPr/>
              </a:pPr>
              <a:t>‹#›</a:t>
            </a:fld>
            <a:endParaRPr lang="en-US" altLang="en-US"/>
          </a:p>
        </p:txBody>
      </p:sp>
    </p:spTree>
    <p:extLst>
      <p:ext uri="{BB962C8B-B14F-4D97-AF65-F5344CB8AC3E}">
        <p14:creationId xmlns:p14="http://schemas.microsoft.com/office/powerpoint/2010/main" val="33264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995D475-2791-7590-8872-469086D1CDB9}"/>
              </a:ext>
            </a:extLst>
          </p:cNvPr>
          <p:cNvGrpSpPr>
            <a:grpSpLocks/>
          </p:cNvGrpSpPr>
          <p:nvPr/>
        </p:nvGrpSpPr>
        <p:grpSpPr bwMode="auto">
          <a:xfrm>
            <a:off x="0" y="0"/>
            <a:ext cx="9144000" cy="6858000"/>
            <a:chOff x="0" y="0"/>
            <a:chExt cx="5760" cy="4320"/>
          </a:xfrm>
        </p:grpSpPr>
        <p:sp>
          <p:nvSpPr>
            <p:cNvPr id="1049" name="Freeform 3">
              <a:extLst>
                <a:ext uri="{FF2B5EF4-FFF2-40B4-BE49-F238E27FC236}">
                  <a16:creationId xmlns:a16="http://schemas.microsoft.com/office/drawing/2014/main" id="{A4A2A061-C8C0-1235-2263-9C6931AF5FB3}"/>
                </a:ext>
              </a:extLst>
            </p:cNvPr>
            <p:cNvSpPr>
              <a:spLocks/>
            </p:cNvSpPr>
            <p:nvPr/>
          </p:nvSpPr>
          <p:spPr bwMode="hidden">
            <a:xfrm>
              <a:off x="0" y="3072"/>
              <a:ext cx="5760" cy="1248"/>
            </a:xfrm>
            <a:custGeom>
              <a:avLst/>
              <a:gdLst>
                <a:gd name="T0" fmla="*/ 3196 w 6027"/>
                <a:gd name="T1" fmla="*/ 1 h 2296"/>
                <a:gd name="T2" fmla="*/ 0 w 6027"/>
                <a:gd name="T3" fmla="*/ 1 h 2296"/>
                <a:gd name="T4" fmla="*/ 0 w 6027"/>
                <a:gd name="T5" fmla="*/ 0 h 2296"/>
                <a:gd name="T6" fmla="*/ 3196 w 6027"/>
                <a:gd name="T7" fmla="*/ 0 h 2296"/>
                <a:gd name="T8" fmla="*/ 3196 w 6027"/>
                <a:gd name="T9" fmla="*/ 1 h 2296"/>
                <a:gd name="T10" fmla="*/ 3196 w 6027"/>
                <a:gd name="T11" fmla="*/ 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a:extLst>
                <a:ext uri="{FF2B5EF4-FFF2-40B4-BE49-F238E27FC236}">
                  <a16:creationId xmlns:a16="http://schemas.microsoft.com/office/drawing/2014/main" id="{0DE3F4F1-511D-0A09-0384-E64E672CF575}"/>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GB">
                <a:latin typeface="Arial" charset="0"/>
                <a:cs typeface="Arial" charset="0"/>
              </a:endParaRPr>
            </a:p>
          </p:txBody>
        </p:sp>
      </p:grpSp>
      <p:sp>
        <p:nvSpPr>
          <p:cNvPr id="1027" name="Freeform 5">
            <a:extLst>
              <a:ext uri="{FF2B5EF4-FFF2-40B4-BE49-F238E27FC236}">
                <a16:creationId xmlns:a16="http://schemas.microsoft.com/office/drawing/2014/main" id="{E4E67BD6-35C5-A644-A9BB-F29024A4A848}"/>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a:extLst>
              <a:ext uri="{FF2B5EF4-FFF2-40B4-BE49-F238E27FC236}">
                <a16:creationId xmlns:a16="http://schemas.microsoft.com/office/drawing/2014/main" id="{7025D9EF-2DED-DAFC-C4DE-AC7623009998}"/>
              </a:ext>
            </a:extLst>
          </p:cNvPr>
          <p:cNvGrpSpPr>
            <a:grpSpLocks/>
          </p:cNvGrpSpPr>
          <p:nvPr/>
        </p:nvGrpSpPr>
        <p:grpSpPr bwMode="auto">
          <a:xfrm>
            <a:off x="0" y="6019800"/>
            <a:ext cx="7848600" cy="857250"/>
            <a:chOff x="0" y="3792"/>
            <a:chExt cx="4944" cy="540"/>
          </a:xfrm>
        </p:grpSpPr>
        <p:sp>
          <p:nvSpPr>
            <p:cNvPr id="6151" name="Freeform 7">
              <a:extLst>
                <a:ext uri="{FF2B5EF4-FFF2-40B4-BE49-F238E27FC236}">
                  <a16:creationId xmlns:a16="http://schemas.microsoft.com/office/drawing/2014/main" id="{A1C31F4F-F0CE-CCC1-9B9D-B1C1F7CB6F2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GB">
                <a:latin typeface="Arial" charset="0"/>
                <a:cs typeface="Arial" charset="0"/>
              </a:endParaRPr>
            </a:p>
          </p:txBody>
        </p:sp>
        <p:grpSp>
          <p:nvGrpSpPr>
            <p:cNvPr id="1042" name="Group 8">
              <a:extLst>
                <a:ext uri="{FF2B5EF4-FFF2-40B4-BE49-F238E27FC236}">
                  <a16:creationId xmlns:a16="http://schemas.microsoft.com/office/drawing/2014/main" id="{0455CA66-CA9C-FE8D-0D4E-0276347EE8C2}"/>
                </a:ext>
              </a:extLst>
            </p:cNvPr>
            <p:cNvGrpSpPr>
              <a:grpSpLocks/>
            </p:cNvGrpSpPr>
            <p:nvPr userDrawn="1"/>
          </p:nvGrpSpPr>
          <p:grpSpPr bwMode="auto">
            <a:xfrm>
              <a:off x="2486" y="3792"/>
              <a:ext cx="2458" cy="540"/>
              <a:chOff x="2486" y="3792"/>
              <a:chExt cx="2458" cy="540"/>
            </a:xfrm>
          </p:grpSpPr>
          <p:sp>
            <p:nvSpPr>
              <p:cNvPr id="1044" name="Freeform 9">
                <a:extLst>
                  <a:ext uri="{FF2B5EF4-FFF2-40B4-BE49-F238E27FC236}">
                    <a16:creationId xmlns:a16="http://schemas.microsoft.com/office/drawing/2014/main" id="{ECE4B152-2092-2FD0-EF2B-7CEB10F0D4B8}"/>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a:extLst>
                  <a:ext uri="{FF2B5EF4-FFF2-40B4-BE49-F238E27FC236}">
                    <a16:creationId xmlns:a16="http://schemas.microsoft.com/office/drawing/2014/main" id="{D8B614ED-D963-CE95-7A33-FF8E79F65DE2}"/>
                  </a:ext>
                </a:extLst>
              </p:cNvPr>
              <p:cNvSpPr>
                <a:spLocks/>
              </p:cNvSpPr>
              <p:nvPr userDrawn="1"/>
            </p:nvSpPr>
            <p:spPr bwMode="ltGray">
              <a:xfrm>
                <a:off x="2677" y="3792"/>
                <a:ext cx="186" cy="395"/>
              </a:xfrm>
              <a:custGeom>
                <a:avLst/>
                <a:gdLst>
                  <a:gd name="T0" fmla="*/ 36 w 186"/>
                  <a:gd name="T1" fmla="*/ 0 h 353"/>
                  <a:gd name="T2" fmla="*/ 54 w 186"/>
                  <a:gd name="T3" fmla="*/ 86 h 353"/>
                  <a:gd name="T4" fmla="*/ 24 w 186"/>
                  <a:gd name="T5" fmla="*/ 147 h 353"/>
                  <a:gd name="T6" fmla="*/ 18 w 186"/>
                  <a:gd name="T7" fmla="*/ 318 h 353"/>
                  <a:gd name="T8" fmla="*/ 42 w 186"/>
                  <a:gd name="T9" fmla="*/ 551 h 353"/>
                  <a:gd name="T10" fmla="*/ 48 w 186"/>
                  <a:gd name="T11" fmla="*/ 780 h 353"/>
                  <a:gd name="T12" fmla="*/ 0 w 186"/>
                  <a:gd name="T13" fmla="*/ 1705 h 353"/>
                  <a:gd name="T14" fmla="*/ 54 w 186"/>
                  <a:gd name="T15" fmla="*/ 1129 h 353"/>
                  <a:gd name="T16" fmla="*/ 84 w 186"/>
                  <a:gd name="T17" fmla="*/ 1041 h 353"/>
                  <a:gd name="T18" fmla="*/ 126 w 186"/>
                  <a:gd name="T19" fmla="*/ 610 h 353"/>
                  <a:gd name="T20" fmla="*/ 144 w 186"/>
                  <a:gd name="T21" fmla="*/ 577 h 353"/>
                  <a:gd name="T22" fmla="*/ 144 w 186"/>
                  <a:gd name="T23" fmla="*/ 435 h 353"/>
                  <a:gd name="T24" fmla="*/ 186 w 186"/>
                  <a:gd name="T25" fmla="*/ 318 h 353"/>
                  <a:gd name="T26" fmla="*/ 162 w 186"/>
                  <a:gd name="T27" fmla="*/ 289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a:extLst>
                  <a:ext uri="{FF2B5EF4-FFF2-40B4-BE49-F238E27FC236}">
                    <a16:creationId xmlns:a16="http://schemas.microsoft.com/office/drawing/2014/main" id="{90EB0DE9-DA1C-9E60-FDAA-FB7B9A9F2FF6}"/>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id="{1E05D18A-D9AF-3239-79E8-017B9B84529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30 h 66"/>
                  <a:gd name="T8" fmla="*/ 6 w 155"/>
                  <a:gd name="T9" fmla="*/ 87 h 66"/>
                  <a:gd name="T10" fmla="*/ 0 w 155"/>
                  <a:gd name="T11" fmla="*/ 120 h 66"/>
                  <a:gd name="T12" fmla="*/ 78 w 155"/>
                  <a:gd name="T13" fmla="*/ 294 h 66"/>
                  <a:gd name="T14" fmla="*/ 96 w 155"/>
                  <a:gd name="T15" fmla="*/ 207 h 66"/>
                  <a:gd name="T16" fmla="*/ 155 w 155"/>
                  <a:gd name="T17" fmla="*/ 327 h 66"/>
                  <a:gd name="T18" fmla="*/ 126 w 155"/>
                  <a:gd name="T19" fmla="*/ 12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id="{2A1540A4-70F9-84F6-EA82-8971CF33C346}"/>
                  </a:ext>
                </a:extLst>
              </p:cNvPr>
              <p:cNvSpPr>
                <a:spLocks/>
              </p:cNvSpPr>
              <p:nvPr userDrawn="1"/>
            </p:nvSpPr>
            <p:spPr bwMode="ltGray">
              <a:xfrm>
                <a:off x="2486" y="3859"/>
                <a:ext cx="42" cy="81"/>
              </a:xfrm>
              <a:custGeom>
                <a:avLst/>
                <a:gdLst>
                  <a:gd name="T0" fmla="*/ 6 w 42"/>
                  <a:gd name="T1" fmla="*/ 190 h 72"/>
                  <a:gd name="T2" fmla="*/ 0 w 42"/>
                  <a:gd name="T3" fmla="*/ 98 h 72"/>
                  <a:gd name="T4" fmla="*/ 12 w 42"/>
                  <a:gd name="T5" fmla="*/ 33 h 72"/>
                  <a:gd name="T6" fmla="*/ 0 w 42"/>
                  <a:gd name="T7" fmla="*/ 33 h 72"/>
                  <a:gd name="T8" fmla="*/ 12 w 42"/>
                  <a:gd name="T9" fmla="*/ 33 h 72"/>
                  <a:gd name="T10" fmla="*/ 24 w 42"/>
                  <a:gd name="T11" fmla="*/ 33 h 72"/>
                  <a:gd name="T12" fmla="*/ 36 w 42"/>
                  <a:gd name="T13" fmla="*/ 33 h 72"/>
                  <a:gd name="T14" fmla="*/ 42 w 42"/>
                  <a:gd name="T15" fmla="*/ 0 h 72"/>
                  <a:gd name="T16" fmla="*/ 30 w 42"/>
                  <a:gd name="T17" fmla="*/ 98 h 72"/>
                  <a:gd name="T18" fmla="*/ 42 w 42"/>
                  <a:gd name="T19" fmla="*/ 254 h 72"/>
                  <a:gd name="T20" fmla="*/ 12 w 42"/>
                  <a:gd name="T21" fmla="*/ 372 h 72"/>
                  <a:gd name="T22" fmla="*/ 6 w 42"/>
                  <a:gd name="T23" fmla="*/ 190 h 72"/>
                  <a:gd name="T24" fmla="*/ 6 w 42"/>
                  <a:gd name="T25" fmla="*/ 19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Freeform 14">
              <a:extLst>
                <a:ext uri="{FF2B5EF4-FFF2-40B4-BE49-F238E27FC236}">
                  <a16:creationId xmlns:a16="http://schemas.microsoft.com/office/drawing/2014/main" id="{DA85966E-939B-EE69-A8CF-6F59BD47866E}"/>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GB">
                <a:latin typeface="Arial" charset="0"/>
                <a:cs typeface="Arial" charset="0"/>
              </a:endParaRPr>
            </a:p>
          </p:txBody>
        </p:sp>
      </p:grpSp>
      <p:grpSp>
        <p:nvGrpSpPr>
          <p:cNvPr id="1029" name="Group 15">
            <a:extLst>
              <a:ext uri="{FF2B5EF4-FFF2-40B4-BE49-F238E27FC236}">
                <a16:creationId xmlns:a16="http://schemas.microsoft.com/office/drawing/2014/main" id="{5EC8741F-1A9F-F8E3-9BAE-B46180F076AB}"/>
              </a:ext>
            </a:extLst>
          </p:cNvPr>
          <p:cNvGrpSpPr>
            <a:grpSpLocks/>
          </p:cNvGrpSpPr>
          <p:nvPr/>
        </p:nvGrpSpPr>
        <p:grpSpPr bwMode="auto">
          <a:xfrm>
            <a:off x="627063" y="6021388"/>
            <a:ext cx="5684837" cy="849312"/>
            <a:chOff x="395" y="3793"/>
            <a:chExt cx="3581" cy="535"/>
          </a:xfrm>
        </p:grpSpPr>
        <p:sp>
          <p:nvSpPr>
            <p:cNvPr id="1035" name="Freeform 16">
              <a:extLst>
                <a:ext uri="{FF2B5EF4-FFF2-40B4-BE49-F238E27FC236}">
                  <a16:creationId xmlns:a16="http://schemas.microsoft.com/office/drawing/2014/main" id="{93895DD9-17AC-9C24-3A5C-56F7325DD2C4}"/>
                </a:ext>
              </a:extLst>
            </p:cNvPr>
            <p:cNvSpPr>
              <a:spLocks/>
            </p:cNvSpPr>
            <p:nvPr/>
          </p:nvSpPr>
          <p:spPr bwMode="auto">
            <a:xfrm>
              <a:off x="1196" y="3793"/>
              <a:ext cx="365" cy="291"/>
            </a:xfrm>
            <a:custGeom>
              <a:avLst/>
              <a:gdLst>
                <a:gd name="T0" fmla="*/ 24 w 365"/>
                <a:gd name="T1" fmla="*/ 24 h 287"/>
                <a:gd name="T2" fmla="*/ 0 w 365"/>
                <a:gd name="T3" fmla="*/ 74 h 287"/>
                <a:gd name="T4" fmla="*/ 66 w 365"/>
                <a:gd name="T5" fmla="*/ 136 h 287"/>
                <a:gd name="T6" fmla="*/ 143 w 365"/>
                <a:gd name="T7" fmla="*/ 222 h 287"/>
                <a:gd name="T8" fmla="*/ 191 w 365"/>
                <a:gd name="T9" fmla="*/ 204 h 287"/>
                <a:gd name="T10" fmla="*/ 341 w 365"/>
                <a:gd name="T11" fmla="*/ 348 h 287"/>
                <a:gd name="T12" fmla="*/ 305 w 365"/>
                <a:gd name="T13" fmla="*/ 213 h 287"/>
                <a:gd name="T14" fmla="*/ 365 w 365"/>
                <a:gd name="T15" fmla="*/ 160 h 287"/>
                <a:gd name="T16" fmla="*/ 359 w 365"/>
                <a:gd name="T17" fmla="*/ 154 h 287"/>
                <a:gd name="T18" fmla="*/ 335 w 365"/>
                <a:gd name="T19" fmla="*/ 142 h 287"/>
                <a:gd name="T20" fmla="*/ 299 w 365"/>
                <a:gd name="T21" fmla="*/ 104 h 287"/>
                <a:gd name="T22" fmla="*/ 257 w 365"/>
                <a:gd name="T23" fmla="*/ 86 h 287"/>
                <a:gd name="T24" fmla="*/ 215 w 365"/>
                <a:gd name="T25" fmla="*/ 68 h 287"/>
                <a:gd name="T26" fmla="*/ 173 w 365"/>
                <a:gd name="T27" fmla="*/ 5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a:extLst>
                <a:ext uri="{FF2B5EF4-FFF2-40B4-BE49-F238E27FC236}">
                  <a16:creationId xmlns:a16="http://schemas.microsoft.com/office/drawing/2014/main" id="{3C460810-A91A-42CE-3DC7-92B55142A7F0}"/>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a:extLst>
                <a:ext uri="{FF2B5EF4-FFF2-40B4-BE49-F238E27FC236}">
                  <a16:creationId xmlns:a16="http://schemas.microsoft.com/office/drawing/2014/main" id="{A1924968-4778-D035-C5F0-28CEEF85F530}"/>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44 h 60"/>
                <a:gd name="T16" fmla="*/ 65 w 71"/>
                <a:gd name="T17" fmla="*/ 56 h 60"/>
                <a:gd name="T18" fmla="*/ 71 w 71"/>
                <a:gd name="T19" fmla="*/ 68 h 60"/>
                <a:gd name="T20" fmla="*/ 71 w 71"/>
                <a:gd name="T21" fmla="*/ 74 h 60"/>
                <a:gd name="T22" fmla="*/ 59 w 71"/>
                <a:gd name="T23" fmla="*/ 68 h 60"/>
                <a:gd name="T24" fmla="*/ 47 w 71"/>
                <a:gd name="T25" fmla="*/ 56 h 60"/>
                <a:gd name="T26" fmla="*/ 23 w 71"/>
                <a:gd name="T27" fmla="*/ 44 h 60"/>
                <a:gd name="T28" fmla="*/ 23 w 71"/>
                <a:gd name="T29" fmla="*/ 50 h 60"/>
                <a:gd name="T30" fmla="*/ 18 w 71"/>
                <a:gd name="T31" fmla="*/ 56 h 60"/>
                <a:gd name="T32" fmla="*/ 12 w 71"/>
                <a:gd name="T33" fmla="*/ 62 h 60"/>
                <a:gd name="T34" fmla="*/ 6 w 71"/>
                <a:gd name="T35" fmla="*/ 62 h 60"/>
                <a:gd name="T36" fmla="*/ 6 w 71"/>
                <a:gd name="T37" fmla="*/ 62 h 60"/>
                <a:gd name="T38" fmla="*/ 6 w 71"/>
                <a:gd name="T39" fmla="*/ 5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a:extLst>
                <a:ext uri="{FF2B5EF4-FFF2-40B4-BE49-F238E27FC236}">
                  <a16:creationId xmlns:a16="http://schemas.microsoft.com/office/drawing/2014/main" id="{83D81A45-EA4D-96F4-ADA6-D8A615F43F68}"/>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8 h 162"/>
                <a:gd name="T10" fmla="*/ 96 w 161"/>
                <a:gd name="T11" fmla="*/ 74 h 162"/>
                <a:gd name="T12" fmla="*/ 102 w 161"/>
                <a:gd name="T13" fmla="*/ 86 h 162"/>
                <a:gd name="T14" fmla="*/ 108 w 161"/>
                <a:gd name="T15" fmla="*/ 98 h 162"/>
                <a:gd name="T16" fmla="*/ 120 w 161"/>
                <a:gd name="T17" fmla="*/ 110 h 162"/>
                <a:gd name="T18" fmla="*/ 143 w 161"/>
                <a:gd name="T19" fmla="*/ 134 h 162"/>
                <a:gd name="T20" fmla="*/ 155 w 161"/>
                <a:gd name="T21" fmla="*/ 166 h 162"/>
                <a:gd name="T22" fmla="*/ 161 w 161"/>
                <a:gd name="T23" fmla="*/ 184 h 162"/>
                <a:gd name="T24" fmla="*/ 161 w 161"/>
                <a:gd name="T25" fmla="*/ 190 h 162"/>
                <a:gd name="T26" fmla="*/ 96 w 161"/>
                <a:gd name="T27" fmla="*/ 116 h 162"/>
                <a:gd name="T28" fmla="*/ 30 w 161"/>
                <a:gd name="T29" fmla="*/ 6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a:extLst>
                <a:ext uri="{FF2B5EF4-FFF2-40B4-BE49-F238E27FC236}">
                  <a16:creationId xmlns:a16="http://schemas.microsoft.com/office/drawing/2014/main" id="{DA778DA4-DA45-5413-AB28-F0A008D16268}"/>
                </a:ext>
              </a:extLst>
            </p:cNvPr>
            <p:cNvSpPr>
              <a:spLocks/>
            </p:cNvSpPr>
            <p:nvPr/>
          </p:nvSpPr>
          <p:spPr bwMode="auto">
            <a:xfrm>
              <a:off x="706" y="3854"/>
              <a:ext cx="59" cy="61"/>
            </a:xfrm>
            <a:custGeom>
              <a:avLst/>
              <a:gdLst>
                <a:gd name="T0" fmla="*/ 59 w 59"/>
                <a:gd name="T1" fmla="*/ 6 h 60"/>
                <a:gd name="T2" fmla="*/ 41 w 59"/>
                <a:gd name="T3" fmla="*/ 44 h 60"/>
                <a:gd name="T4" fmla="*/ 41 w 59"/>
                <a:gd name="T5" fmla="*/ 50 h 60"/>
                <a:gd name="T6" fmla="*/ 47 w 59"/>
                <a:gd name="T7" fmla="*/ 56 h 60"/>
                <a:gd name="T8" fmla="*/ 53 w 59"/>
                <a:gd name="T9" fmla="*/ 68 h 60"/>
                <a:gd name="T10" fmla="*/ 53 w 59"/>
                <a:gd name="T11" fmla="*/ 74 h 60"/>
                <a:gd name="T12" fmla="*/ 47 w 59"/>
                <a:gd name="T13" fmla="*/ 68 h 60"/>
                <a:gd name="T14" fmla="*/ 35 w 59"/>
                <a:gd name="T15" fmla="*/ 62 h 60"/>
                <a:gd name="T16" fmla="*/ 23 w 59"/>
                <a:gd name="T17" fmla="*/ 50 h 60"/>
                <a:gd name="T18" fmla="*/ 17 w 59"/>
                <a:gd name="T19" fmla="*/ 4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a:extLst>
                <a:ext uri="{FF2B5EF4-FFF2-40B4-BE49-F238E27FC236}">
                  <a16:creationId xmlns:a16="http://schemas.microsoft.com/office/drawing/2014/main" id="{9F5A2576-EAF3-4B2D-C480-DE170D55FAF5}"/>
                </a:ext>
              </a:extLst>
            </p:cNvPr>
            <p:cNvSpPr>
              <a:spLocks/>
            </p:cNvSpPr>
            <p:nvPr/>
          </p:nvSpPr>
          <p:spPr bwMode="auto">
            <a:xfrm>
              <a:off x="395" y="3811"/>
              <a:ext cx="245" cy="207"/>
            </a:xfrm>
            <a:custGeom>
              <a:avLst/>
              <a:gdLst>
                <a:gd name="T0" fmla="*/ 233 w 245"/>
                <a:gd name="T1" fmla="*/ 50 h 204"/>
                <a:gd name="T2" fmla="*/ 245 w 245"/>
                <a:gd name="T3" fmla="*/ 56 h 204"/>
                <a:gd name="T4" fmla="*/ 209 w 245"/>
                <a:gd name="T5" fmla="*/ 98 h 204"/>
                <a:gd name="T6" fmla="*/ 143 w 245"/>
                <a:gd name="T7" fmla="*/ 160 h 204"/>
                <a:gd name="T8" fmla="*/ 167 w 245"/>
                <a:gd name="T9" fmla="*/ 191 h 204"/>
                <a:gd name="T10" fmla="*/ 179 w 245"/>
                <a:gd name="T11" fmla="*/ 248 h 204"/>
                <a:gd name="T12" fmla="*/ 77 w 245"/>
                <a:gd name="T13" fmla="*/ 160 h 204"/>
                <a:gd name="T14" fmla="*/ 47 w 245"/>
                <a:gd name="T15" fmla="*/ 98 h 204"/>
                <a:gd name="T16" fmla="*/ 89 w 245"/>
                <a:gd name="T17" fmla="*/ 80 h 204"/>
                <a:gd name="T18" fmla="*/ 59 w 245"/>
                <a:gd name="T19" fmla="*/ 5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50 h 204"/>
                <a:gd name="T50" fmla="*/ 233 w 245"/>
                <a:gd name="T51" fmla="*/ 5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6" name="Rectangle 22">
            <a:extLst>
              <a:ext uri="{FF2B5EF4-FFF2-40B4-BE49-F238E27FC236}">
                <a16:creationId xmlns:a16="http://schemas.microsoft.com/office/drawing/2014/main" id="{EC5214B6-2203-47D3-607F-61F202407075}"/>
              </a:ext>
            </a:extLst>
          </p:cNvPr>
          <p:cNvSpPr>
            <a:spLocks noGrp="1" noChangeArrowheads="1"/>
          </p:cNvSpPr>
          <p:nvPr>
            <p:ph type="title"/>
          </p:nvPr>
        </p:nvSpPr>
        <p:spPr bwMode="auto">
          <a:xfrm>
            <a:off x="457200" y="2286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a:extLst>
              <a:ext uri="{FF2B5EF4-FFF2-40B4-BE49-F238E27FC236}">
                <a16:creationId xmlns:a16="http://schemas.microsoft.com/office/drawing/2014/main" id="{2220FD4B-DDBD-E134-CAC7-F62BE1E66236}"/>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68" name="Rectangle 24">
            <a:extLst>
              <a:ext uri="{FF2B5EF4-FFF2-40B4-BE49-F238E27FC236}">
                <a16:creationId xmlns:a16="http://schemas.microsoft.com/office/drawing/2014/main" id="{B077E38B-6C62-F53B-86F3-7619E857167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US"/>
          </a:p>
        </p:txBody>
      </p:sp>
      <p:sp>
        <p:nvSpPr>
          <p:cNvPr id="6169" name="Rectangle 25">
            <a:extLst>
              <a:ext uri="{FF2B5EF4-FFF2-40B4-BE49-F238E27FC236}">
                <a16:creationId xmlns:a16="http://schemas.microsoft.com/office/drawing/2014/main" id="{85FD3E55-867D-B6CF-1B62-950F01889AC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US"/>
          </a:p>
        </p:txBody>
      </p:sp>
      <p:sp>
        <p:nvSpPr>
          <p:cNvPr id="6170" name="Rectangle 26">
            <a:extLst>
              <a:ext uri="{FF2B5EF4-FFF2-40B4-BE49-F238E27FC236}">
                <a16:creationId xmlns:a16="http://schemas.microsoft.com/office/drawing/2014/main" id="{36B49E92-47BD-5F5A-77BC-705C58DB003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E0CB8CFC-02B6-42DD-933A-730A9732107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jst6DQms_KAhVBSBoKHclaA0wQjRwIBw&amp;url=http%3A%2F%2Fcs.wellesley.edu%2F~tanner10%2Fworld-maps%2F&amp;bvm=bv.113034660,d.d2s&amp;psig=AFQjCNFD9o1bv8-vRgfPAhQlx2tAzqhXgg&amp;ust=1454163307281198"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Oo9SXn8_KAhVC1xQKHf74C50QjRwIBw&amp;url=http%3A%2F%2Fwww.theonlinetestcentre.com%2Fnumerical-ability.html&amp;bvm=bv.113034660,d.d2s&amp;psig=AFQjCNHo0Xz3tGcyEZXRbX_REY_cPFlqDg&amp;ust=1454164448651395" TargetMode="External"/><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hyperlink" Target="http://www.google.co.uk/url?sa=i&amp;rct=j&amp;q=&amp;esrc=s&amp;source=images&amp;cd=&amp;cad=rja&amp;uact=8&amp;ved=0ahUKEwjT2Zzlhs_KAhVFOxoKHYpMAtcQjRwIBw&amp;url=http%3A%2F%2Fwww.utilityservice.com%2Fgis.html&amp;bvm=bv.113034660,d.d2s&amp;psig=AFQjCNGx59E0wNtQ-eBtRwXeON5WZzpayQ&amp;ust=1454157940537805"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j7kezIns_KAhUKVRQKHZOAC9sQjRwIBw&amp;url=https%3A%2F%2Fen.wikipedia.org%2Fwiki%2FMathematical_statistics&amp;bvm=bv.113034660,d.d2s&amp;psig=AFQjCNG3tY0fsDPkhnWG5VGsmMx67dzCMw&amp;ust=1454164274067761" TargetMode="External"/><Relationship Id="rId5" Type="http://schemas.openxmlformats.org/officeDocument/2006/relationships/image" Target="../media/image20.jpeg"/><Relationship Id="rId4" Type="http://schemas.openxmlformats.org/officeDocument/2006/relationships/hyperlink" Target="http://www.google.co.uk/url?sa=i&amp;rct=j&amp;q=&amp;esrc=s&amp;source=images&amp;cd=&amp;cad=rja&amp;uact=8&amp;ved=0ahUKEwjO0Pmdhs_KAhUDOBoKHXzTD7cQjRwIBw&amp;url=http%3A%2F%2Fschoolsweek.co.uk%2Fgcse-maths-2015-has-there-been-a-big-drop-in-scores%2F&amp;bvm=bv.113034660,d.d2s&amp;psig=AFQjCNEwF4nqYSD-ZHOzYWlHSw2LMWRWpQ&amp;ust=1454157835906984" TargetMode="Externa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8HAlNW8HdWA?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7j-GG987KAhUKAxoKHXizAUcQjRwIBw&amp;url=http%3A%2F%2Feasyscienceforkids.com%2Fall-about-ecosystems%2F&amp;bvm=bv.113034660,d.d2s&amp;psig=AFQjCNEUG3zg_SHJu548IjzEH7TTwUKaZQ&amp;ust=1454153732482676"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uk/url?sa=i&amp;rct=j&amp;q=&amp;esrc=s&amp;source=images&amp;cd=&amp;cad=rja&amp;uact=8&amp;ved=0ahUKEwizq53Q9c7KAhUJnBoKHVmtBskQjRwIBw&amp;url=http%3A%2F%2Fwww.harunyahya.com%2Fen%2FBooks%2F1001%2Fthe-truth-of-the-life%2Fchapter%2F2677&amp;psig=AFQjCNHB9Zd10VbTJBW4eUhQhO28KU-Ezg&amp;ust=1454153356550183"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IrbPw9c7KAhXCNhoKHctpBbgQjRwIBw&amp;url=http%3A%2F%2F21stcenturychallenges.org%2Fnatural-hazards-2%2F&amp;psig=AFQjCNHB9Zd10VbTJBW4eUhQhO28KU-Ezg&amp;ust=1454153356550183" TargetMode="Externa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ahUKEwiDo4bK9s7KAhVJmBoKHawoCgcQjRwIBw&amp;url=http%3A%2F%2Fwww.woodlands-junior.kent.sch.uk%2Fcustoms%2Fquestions%2Fgeography.html&amp;bvm=bv.113034660,d.d2s&amp;psig=AFQjCNGoVmIk0CMoCzHNZYljpYyvJ2eDpQ&amp;ust=1454153629525289" TargetMode="Externa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Ipva0-M7KAhWHSBQKHQdnDJAQjRwIBw&amp;url=http%3A%2F%2Fwww.fundsindia.com%2Fblog%2Fmutual-funds%2Fbudget-2015-and-the-economy%2F6858&amp;bvm=bv.113034660,d.d2s&amp;psig=AFQjCNFlbOtaK0C3t1grwuZ4cl2CRdDKuA&amp;ust=1454154077840463" TargetMode="External"/><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hyperlink" Target="https://www.google.co.uk/url?sa=i&amp;rct=j&amp;q=&amp;esrc=s&amp;source=images&amp;cd=&amp;cad=rja&amp;uact=8&amp;ved=0ahUKEwiYjYbS-M7KAhVGuBQKHUHxBrsQjRwIBw&amp;url=https%3A%2F%2Ftville2a.wikispaces.com%2FUrban%2BProblems%2BELR&amp;bvm=bv.113034660,d.d2s&amp;psig=AFQjCNE-yPwRUqvEMgFWtghSgpG8gcsw0g&amp;ust=1454153924163340"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iK_reN-M7KAhUB2RQKHRM7DcYQjRwIBw&amp;url=http%3A%2F%2Femilystokyo.weebly.com%2Furban-problems-solutions-and-innovations.html&amp;bvm=bv.113034660,d.d2s&amp;psig=AFQjCNE-yPwRUqvEMgFWtghSgpG8gcsw0g&amp;ust=1454153924163340" TargetMode="External"/><Relationship Id="rId5" Type="http://schemas.openxmlformats.org/officeDocument/2006/relationships/image" Target="../media/image9.jpeg"/><Relationship Id="rId4" Type="http://schemas.openxmlformats.org/officeDocument/2006/relationships/hyperlink" Target="http://www.google.co.uk/url?sa=i&amp;rct=j&amp;q=&amp;esrc=s&amp;source=images&amp;cd=&amp;cad=rja&amp;uact=8&amp;ved=0ahUKEwjpr9Xv987KAhUHtxQKHSxeBdoQjRwIBw&amp;url=http%3A%2F%2Fwww.globalization101.org%2Furbanization%2F&amp;bvm=bv.113034660,d.d2s&amp;psig=AFQjCNE-yPwRUqvEMgFWtghSgpG8gcsw0g&amp;ust=1454153924163340" TargetMode="Externa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uk/url?sa=i&amp;rct=j&amp;q=&amp;esrc=s&amp;source=images&amp;cd=&amp;cad=rja&amp;uact=8&amp;ved=0ahUKEwjW2t3M-c7KAhWJNhoKHRPcAMYQjRwIBw&amp;url=http%3A%2F%2Fwww.kirkhamgrammar.co.uk%2F2012-13-kgs-archive-news%2F2012-13-kgs-archive-news%2Fthird-year-biology--geography-fieldwork&amp;bvm=bv.113034660,d.d2s&amp;psig=AFQjCNHekowdMZepdlectYlRUNSHKjzRnA&amp;ust=1454154265815692"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jRrLCkhc_KAhXMuRQKHc7IDtwQjRwIBw&amp;url=https%3A%2F%2Fwww.boundless.com%2Fstatistics%2Ftextbooks%2Fboundless-statistics-textbook%2Fintroduction-to-statistics-and-statistical-thinking-1%2Foverview-15%2Fcritical-thinking-73-1603%2F&amp;bvm=bv.113034660,d.d2s&amp;psig=AFQjCNFjnOeYSjzplBNKIwinBBydVMBUcA&amp;ust=1454154554867881" TargetMode="External"/><Relationship Id="rId5" Type="http://schemas.openxmlformats.org/officeDocument/2006/relationships/image" Target="../media/image13.jpeg"/><Relationship Id="rId4" Type="http://schemas.openxmlformats.org/officeDocument/2006/relationships/hyperlink" Target="http://www.google.co.uk/url?sa=i&amp;rct=j&amp;q=&amp;esrc=s&amp;source=images&amp;cd=&amp;cad=rja&amp;uact=8&amp;ved=0ahUKEwjiwKjZ-c7KAhWBtBQKHcCJB8YQjRwIBw&amp;url=http%3A%2F%2Fwww.kingsbruton.com%2Fcontent%2Fgeography-level-students-impress-everyone-work-and-play-during-three-day-fieldwork-course&amp;bvm=bv.113034660,d.d2s&amp;psig=AFQjCNHekowdMZepdlectYlRUNSHKjzRnA&amp;ust=145415426581569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jO0Pmdhs_KAhUDOBoKHXzTD7cQjRwIBw&amp;url=http%3A%2F%2Fschoolsweek.co.uk%2Fgcse-maths-2015-has-there-been-a-big-drop-in-scores%2F&amp;bvm=bv.113034660,d.d2s&amp;psig=AFQjCNEwF4nqYSD-ZHOzYWlHSw2LMWRWpQ&amp;ust=1454157835906984"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www.google.co.uk/url?sa=i&amp;rct=j&amp;q=&amp;esrc=s&amp;source=images&amp;cd=&amp;cad=rja&amp;uact=8&amp;ved=0ahUKEwi9qoS5hs_KAhXJrRoKHY8BBb8QjRwIBw&amp;url=http%3A%2F%2Fwww.intechopen.com%2Fbooks%2Fapplication-of-geographic-information-systems%2Fdo-geographic-information-systems-gis-move-high-school-geography-education-forward-in-turkey-a-teach&amp;bvm=bv.113034660,d.d2s&amp;psig=AFQjCNEwF4nqYSD-ZHOzYWlHSw2LMWRWpQ&amp;ust=1454157835906984"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9wM_9hc_KAhUJMhoKHRBRBD8QjRwIBw&amp;url=http%3A%2F%2Fwww.bbc.co.uk%2Fbitesize%2Fquiz%2Fq51189076&amp;bvm=bv.113034660,d.d2s&amp;psig=AFQjCNGxYDNruRghdsKo2uX-MciDqWPCTg&amp;ust=1454157753635706" TargetMode="External"/><Relationship Id="rId5" Type="http://schemas.openxmlformats.org/officeDocument/2006/relationships/image" Target="../media/image18.jpeg"/><Relationship Id="rId4" Type="http://schemas.openxmlformats.org/officeDocument/2006/relationships/hyperlink" Target="http://www.google.co.uk/url?sa=i&amp;rct=j&amp;q=&amp;esrc=s&amp;source=images&amp;cd=&amp;cad=rja&amp;uact=8&amp;ved=0ahUKEwjT2Zzlhs_KAhVFOxoKHYpMAtcQjRwIBw&amp;url=http%3A%2F%2Fwww.utilityservice.com%2Fgis.html&amp;bvm=bv.113034660,d.d2s&amp;psig=AFQjCNGx59E0wNtQ-eBtRwXeON5WZzpayQ&amp;ust=1454157940537805"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5" descr="http://cs.wellesley.edu/~tanner10/world-maps/world-map-background.jpg">
            <a:hlinkClick r:id="rId2"/>
            <a:extLst>
              <a:ext uri="{FF2B5EF4-FFF2-40B4-BE49-F238E27FC236}">
                <a16:creationId xmlns:a16="http://schemas.microsoft.com/office/drawing/2014/main" id="{F1850BE2-F3F4-8640-02AB-95B97DCE4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325"/>
            <a:ext cx="9144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http://greatmindstuition.com/wp-content/uploads/2013/06/GM-Geography.jpg">
            <a:extLst>
              <a:ext uri="{FF2B5EF4-FFF2-40B4-BE49-F238E27FC236}">
                <a16:creationId xmlns:a16="http://schemas.microsoft.com/office/drawing/2014/main" id="{1D6F752A-E38B-9086-CA7D-1C61CF1C2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1063"/>
            <a:ext cx="91440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a:extLst>
              <a:ext uri="{FF2B5EF4-FFF2-40B4-BE49-F238E27FC236}">
                <a16:creationId xmlns:a16="http://schemas.microsoft.com/office/drawing/2014/main" id="{50E1E6D1-E5E8-B19E-0C6A-ACA8BC41A3DE}"/>
              </a:ext>
            </a:extLst>
          </p:cNvPr>
          <p:cNvSpPr txBox="1">
            <a:spLocks noChangeArrowheads="1"/>
          </p:cNvSpPr>
          <p:nvPr/>
        </p:nvSpPr>
        <p:spPr bwMode="auto">
          <a:xfrm>
            <a:off x="142875" y="404813"/>
            <a:ext cx="8858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6000" b="1"/>
              <a:t>Welcome to Geography </a:t>
            </a:r>
          </a:p>
          <a:p>
            <a:pPr eaLnBrk="1" hangingPunct="1">
              <a:spcBef>
                <a:spcPct val="0"/>
              </a:spcBef>
              <a:buClrTx/>
              <a:buFontTx/>
              <a:buNone/>
            </a:pPr>
            <a:r>
              <a:rPr lang="en-GB" altLang="en-US" b="1"/>
              <a:t>AQA GCSE Geography (Syllabus code 8035)</a:t>
            </a:r>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6DB6-029B-05E9-9E69-8156FCA7D3C9}"/>
              </a:ext>
            </a:extLst>
          </p:cNvPr>
          <p:cNvSpPr>
            <a:spLocks noGrp="1"/>
          </p:cNvSpPr>
          <p:nvPr>
            <p:ph type="title"/>
          </p:nvPr>
        </p:nvSpPr>
        <p:spPr/>
        <p:txBody>
          <a:bodyPr/>
          <a:lstStyle/>
          <a:p>
            <a:pPr>
              <a:defRPr/>
            </a:pPr>
            <a:r>
              <a:rPr lang="en-GB" b="1"/>
              <a:t>Geographical skills check list:</a:t>
            </a:r>
            <a:endParaRPr lang="en-GB"/>
          </a:p>
        </p:txBody>
      </p:sp>
      <p:sp>
        <p:nvSpPr>
          <p:cNvPr id="12291" name="Content Placeholder 2">
            <a:extLst>
              <a:ext uri="{FF2B5EF4-FFF2-40B4-BE49-F238E27FC236}">
                <a16:creationId xmlns:a16="http://schemas.microsoft.com/office/drawing/2014/main" id="{B7752CED-C20F-58D9-2D45-54079A49A30E}"/>
              </a:ext>
            </a:extLst>
          </p:cNvPr>
          <p:cNvSpPr>
            <a:spLocks noGrp="1" noChangeArrowheads="1"/>
          </p:cNvSpPr>
          <p:nvPr>
            <p:ph idx="1"/>
          </p:nvPr>
        </p:nvSpPr>
        <p:spPr>
          <a:xfrm>
            <a:off x="395288" y="1268413"/>
            <a:ext cx="8229600" cy="749300"/>
          </a:xfrm>
        </p:spPr>
        <p:txBody>
          <a:bodyPr/>
          <a:lstStyle/>
          <a:p>
            <a:r>
              <a:rPr lang="en-GB" altLang="en-US" sz="2400"/>
              <a:t>The following skills will be acquired by students studying GCSE Geography:</a:t>
            </a:r>
          </a:p>
          <a:p>
            <a:endParaRPr lang="en-GB" altLang="en-US" sz="2000"/>
          </a:p>
          <a:p>
            <a:endParaRPr lang="en-GB" altLang="en-US" sz="2000"/>
          </a:p>
        </p:txBody>
      </p:sp>
      <p:sp>
        <p:nvSpPr>
          <p:cNvPr id="4" name="TextBox 3">
            <a:extLst>
              <a:ext uri="{FF2B5EF4-FFF2-40B4-BE49-F238E27FC236}">
                <a16:creationId xmlns:a16="http://schemas.microsoft.com/office/drawing/2014/main" id="{98F8A321-C121-F0EB-9E59-BC6C4DDD08DF}"/>
              </a:ext>
            </a:extLst>
          </p:cNvPr>
          <p:cNvSpPr txBox="1"/>
          <p:nvPr/>
        </p:nvSpPr>
        <p:spPr>
          <a:xfrm>
            <a:off x="188913" y="2159000"/>
            <a:ext cx="4679950" cy="4032250"/>
          </a:xfrm>
          <a:prstGeom prst="rect">
            <a:avLst/>
          </a:prstGeom>
          <a:noFill/>
        </p:spPr>
        <p:txBody>
          <a:bodyPr>
            <a:spAutoFit/>
          </a:bodyPr>
          <a:lstStyle/>
          <a:p>
            <a:pPr marL="285750" indent="-285750" eaLnBrk="1" hangingPunct="1">
              <a:buFont typeface="Arial" panose="020B0604020202020204" pitchFamily="34" charset="0"/>
              <a:buChar char="•"/>
              <a:defRPr/>
            </a:pPr>
            <a:r>
              <a:rPr lang="en-GB" sz="3200" b="1">
                <a:latin typeface="Arial" charset="0"/>
                <a:cs typeface="Arial" charset="0"/>
              </a:rPr>
              <a:t>Cartographic skills</a:t>
            </a:r>
          </a:p>
          <a:p>
            <a:pPr eaLnBrk="1" hangingPunct="1">
              <a:defRPr/>
            </a:pPr>
            <a:endParaRPr lang="en-GB" sz="3200" b="1">
              <a:latin typeface="Arial" charset="0"/>
              <a:cs typeface="Arial" charset="0"/>
            </a:endParaRPr>
          </a:p>
          <a:p>
            <a:pPr eaLnBrk="1" hangingPunct="1">
              <a:defRPr/>
            </a:pPr>
            <a:endParaRPr lang="en-GB" sz="3200" b="1">
              <a:latin typeface="Arial" charset="0"/>
              <a:cs typeface="Arial" charset="0"/>
            </a:endParaRPr>
          </a:p>
          <a:p>
            <a:pPr eaLnBrk="1" hangingPunct="1">
              <a:defRPr/>
            </a:pPr>
            <a:endParaRPr lang="en-GB" sz="3200" b="1">
              <a:latin typeface="Arial" charset="0"/>
              <a:cs typeface="Arial" charset="0"/>
            </a:endParaRPr>
          </a:p>
          <a:p>
            <a:pPr marL="285750" indent="-285750" eaLnBrk="1" hangingPunct="1">
              <a:buFont typeface="Arial" panose="020B0604020202020204" pitchFamily="34" charset="0"/>
              <a:buChar char="•"/>
              <a:defRPr/>
            </a:pPr>
            <a:endParaRPr lang="en-GB" sz="3200">
              <a:latin typeface="Arial" charset="0"/>
              <a:cs typeface="Arial" charset="0"/>
            </a:endParaRPr>
          </a:p>
          <a:p>
            <a:pPr marL="285750" indent="-285750" eaLnBrk="1" hangingPunct="1">
              <a:buFont typeface="Arial" panose="020B0604020202020204" pitchFamily="34" charset="0"/>
              <a:buChar char="•"/>
              <a:defRPr/>
            </a:pPr>
            <a:r>
              <a:rPr lang="en-GB" sz="3200" b="1">
                <a:latin typeface="Arial" charset="0"/>
                <a:cs typeface="Arial" charset="0"/>
              </a:rPr>
              <a:t>Graphical skills</a:t>
            </a:r>
          </a:p>
          <a:p>
            <a:pPr marL="285750" indent="-285750" eaLnBrk="1" hangingPunct="1">
              <a:buFont typeface="Arial" panose="020B0604020202020204" pitchFamily="34" charset="0"/>
              <a:buChar char="•"/>
              <a:defRPr/>
            </a:pPr>
            <a:endParaRPr lang="en-GB" sz="3200" b="1">
              <a:latin typeface="Arial" charset="0"/>
              <a:cs typeface="Arial" charset="0"/>
            </a:endParaRPr>
          </a:p>
          <a:p>
            <a:pPr marL="285750" indent="-285750" eaLnBrk="1" hangingPunct="1">
              <a:buFont typeface="Arial" panose="020B0604020202020204" pitchFamily="34" charset="0"/>
              <a:buChar char="•"/>
              <a:defRPr/>
            </a:pPr>
            <a:endParaRPr lang="en-GB" sz="3200">
              <a:latin typeface="Arial" charset="0"/>
              <a:cs typeface="Arial" charset="0"/>
            </a:endParaRPr>
          </a:p>
        </p:txBody>
      </p:sp>
      <p:sp>
        <p:nvSpPr>
          <p:cNvPr id="5" name="TextBox 4">
            <a:extLst>
              <a:ext uri="{FF2B5EF4-FFF2-40B4-BE49-F238E27FC236}">
                <a16:creationId xmlns:a16="http://schemas.microsoft.com/office/drawing/2014/main" id="{FC52BBCC-ECEE-AF6A-B3F7-4F59B80647A4}"/>
              </a:ext>
            </a:extLst>
          </p:cNvPr>
          <p:cNvSpPr txBox="1"/>
          <p:nvPr/>
        </p:nvSpPr>
        <p:spPr>
          <a:xfrm>
            <a:off x="4859338" y="2159000"/>
            <a:ext cx="4176712" cy="3324225"/>
          </a:xfrm>
          <a:prstGeom prst="rect">
            <a:avLst/>
          </a:prstGeom>
          <a:noFill/>
        </p:spPr>
        <p:txBody>
          <a:bodyPr>
            <a:spAutoFit/>
          </a:bodyPr>
          <a:lstStyle/>
          <a:p>
            <a:pPr marL="285750" indent="-285750" eaLnBrk="1" hangingPunct="1">
              <a:buFont typeface="Arial" panose="020B0604020202020204" pitchFamily="34" charset="0"/>
              <a:buChar char="•"/>
              <a:defRPr/>
            </a:pPr>
            <a:r>
              <a:rPr lang="en-GB" sz="3200" b="1">
                <a:latin typeface="Arial" charset="0"/>
                <a:cs typeface="Arial" charset="0"/>
              </a:rPr>
              <a:t>Numerical skills</a:t>
            </a:r>
          </a:p>
          <a:p>
            <a:pPr marL="285750" indent="-285750" eaLnBrk="1" hangingPunct="1">
              <a:buFont typeface="Arial" panose="020B0604020202020204" pitchFamily="34" charset="0"/>
              <a:buChar char="•"/>
              <a:defRPr/>
            </a:pPr>
            <a:endParaRPr lang="en-GB" sz="3200">
              <a:latin typeface="Arial" charset="0"/>
              <a:cs typeface="Arial" charset="0"/>
            </a:endParaRPr>
          </a:p>
          <a:p>
            <a:pPr marL="285750" indent="-285750" eaLnBrk="1" hangingPunct="1">
              <a:buFont typeface="Arial" panose="020B0604020202020204" pitchFamily="34" charset="0"/>
              <a:buChar char="•"/>
              <a:defRPr/>
            </a:pPr>
            <a:endParaRPr lang="en-GB" sz="3200">
              <a:latin typeface="Arial" charset="0"/>
              <a:cs typeface="Arial" charset="0"/>
            </a:endParaRPr>
          </a:p>
          <a:p>
            <a:pPr marL="285750" indent="-285750" eaLnBrk="1" hangingPunct="1">
              <a:buFont typeface="Arial" panose="020B0604020202020204" pitchFamily="34" charset="0"/>
              <a:buChar char="•"/>
              <a:defRPr/>
            </a:pPr>
            <a:endParaRPr lang="en-GB" sz="3200">
              <a:latin typeface="Arial" charset="0"/>
              <a:cs typeface="Arial" charset="0"/>
            </a:endParaRPr>
          </a:p>
          <a:p>
            <a:pPr marL="285750" indent="-285750" eaLnBrk="1" hangingPunct="1">
              <a:buFont typeface="Arial" panose="020B0604020202020204" pitchFamily="34" charset="0"/>
              <a:buChar char="•"/>
              <a:defRPr/>
            </a:pPr>
            <a:endParaRPr lang="en-GB" sz="3200">
              <a:latin typeface="Arial" charset="0"/>
              <a:cs typeface="Arial" charset="0"/>
            </a:endParaRPr>
          </a:p>
          <a:p>
            <a:pPr marL="285750" indent="-285750" eaLnBrk="1" hangingPunct="1">
              <a:buFont typeface="Arial" panose="020B0604020202020204" pitchFamily="34" charset="0"/>
              <a:buChar char="•"/>
              <a:defRPr/>
            </a:pPr>
            <a:r>
              <a:rPr lang="en-GB" sz="3200" b="1">
                <a:latin typeface="Arial" charset="0"/>
                <a:cs typeface="Arial" charset="0"/>
              </a:rPr>
              <a:t>Statistical skills</a:t>
            </a:r>
            <a:endParaRPr lang="en-GB" sz="3200">
              <a:latin typeface="Arial" charset="0"/>
              <a:cs typeface="Arial" charset="0"/>
            </a:endParaRPr>
          </a:p>
          <a:p>
            <a:pPr eaLnBrk="1" hangingPunct="1">
              <a:defRPr/>
            </a:pPr>
            <a:endParaRPr lang="en-GB">
              <a:latin typeface="Arial" charset="0"/>
              <a:cs typeface="Arial" charset="0"/>
            </a:endParaRPr>
          </a:p>
        </p:txBody>
      </p:sp>
      <p:pic>
        <p:nvPicPr>
          <p:cNvPr id="12294" name="Picture 8" descr="http://www.utilityservice.com/images/GIS_Image.jpg">
            <a:hlinkClick r:id="rId2"/>
            <a:extLst>
              <a:ext uri="{FF2B5EF4-FFF2-40B4-BE49-F238E27FC236}">
                <a16:creationId xmlns:a16="http://schemas.microsoft.com/office/drawing/2014/main" id="{28621084-8AD9-1705-0B8F-D566CDE39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81300"/>
            <a:ext cx="29289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http://schoolsweek.co.uk/wp-content/uploads/2015/08/Geography1.jpg">
            <a:hlinkClick r:id="rId4"/>
            <a:extLst>
              <a:ext uri="{FF2B5EF4-FFF2-40B4-BE49-F238E27FC236}">
                <a16:creationId xmlns:a16="http://schemas.microsoft.com/office/drawing/2014/main" id="{FC69688D-66A7-B592-E3C5-4280BCF91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0541" r="50000"/>
          <a:stretch>
            <a:fillRect/>
          </a:stretch>
        </p:blipFill>
        <p:spPr bwMode="auto">
          <a:xfrm>
            <a:off x="534988" y="5157788"/>
            <a:ext cx="30734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https://upload.wikimedia.org/wikipedia/commons/thumb/3/3a/Linear_regression.svg/2000px-Linear_regression.svg.png">
            <a:hlinkClick r:id="rId6"/>
            <a:extLst>
              <a:ext uri="{FF2B5EF4-FFF2-40B4-BE49-F238E27FC236}">
                <a16:creationId xmlns:a16="http://schemas.microsoft.com/office/drawing/2014/main" id="{9980CA71-E2CF-D1A0-7738-B04CD7F94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5675" y="5157788"/>
            <a:ext cx="39100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descr="http://www.theonlinetestcentre.com/images/boatsandstreams4answer1.png">
            <a:hlinkClick r:id="rId8"/>
            <a:extLst>
              <a:ext uri="{FF2B5EF4-FFF2-40B4-BE49-F238E27FC236}">
                <a16:creationId xmlns:a16="http://schemas.microsoft.com/office/drawing/2014/main" id="{7B70217E-6036-B03E-AF6E-B9AF177DC0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2852738"/>
            <a:ext cx="23304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86E5-ED52-416A-99AB-F0924288A510}"/>
              </a:ext>
            </a:extLst>
          </p:cNvPr>
          <p:cNvSpPr>
            <a:spLocks noGrp="1"/>
          </p:cNvSpPr>
          <p:nvPr>
            <p:ph type="title"/>
          </p:nvPr>
        </p:nvSpPr>
        <p:spPr/>
        <p:txBody>
          <a:bodyPr/>
          <a:lstStyle/>
          <a:p>
            <a:pPr>
              <a:defRPr/>
            </a:pPr>
            <a:r>
              <a:rPr lang="en-GB"/>
              <a:t>Complementary subjects </a:t>
            </a:r>
          </a:p>
        </p:txBody>
      </p:sp>
      <p:sp>
        <p:nvSpPr>
          <p:cNvPr id="13315" name="Content Placeholder 2">
            <a:extLst>
              <a:ext uri="{FF2B5EF4-FFF2-40B4-BE49-F238E27FC236}">
                <a16:creationId xmlns:a16="http://schemas.microsoft.com/office/drawing/2014/main" id="{79420D36-C1D3-FD15-EA7A-E1A7A7E3ACBC}"/>
              </a:ext>
            </a:extLst>
          </p:cNvPr>
          <p:cNvSpPr>
            <a:spLocks noGrp="1" noChangeArrowheads="1"/>
          </p:cNvSpPr>
          <p:nvPr>
            <p:ph idx="1"/>
          </p:nvPr>
        </p:nvSpPr>
        <p:spPr/>
        <p:txBody>
          <a:bodyPr/>
          <a:lstStyle/>
          <a:p>
            <a:r>
              <a:rPr lang="en-GB" altLang="en-US"/>
              <a:t>There is quite a lot of overlap with what is studied on the Science Curriculum and what we do in Geography. </a:t>
            </a:r>
          </a:p>
        </p:txBody>
      </p:sp>
      <p:pic>
        <p:nvPicPr>
          <p:cNvPr id="13316" name="Picture 5" descr="http://www.millom.cumbria.sch.uk/wordpress/wp-content/uploads/2014/01/geography.jpg">
            <a:extLst>
              <a:ext uri="{FF2B5EF4-FFF2-40B4-BE49-F238E27FC236}">
                <a16:creationId xmlns:a16="http://schemas.microsoft.com/office/drawing/2014/main" id="{8AC48AE9-9FCE-6952-2C2C-4764C93C7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3400425"/>
            <a:ext cx="84963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5F0A-3A94-1AE6-E3E2-5390442AAC1A}"/>
              </a:ext>
            </a:extLst>
          </p:cNvPr>
          <p:cNvSpPr>
            <a:spLocks noGrp="1"/>
          </p:cNvSpPr>
          <p:nvPr>
            <p:ph type="title"/>
          </p:nvPr>
        </p:nvSpPr>
        <p:spPr/>
        <p:txBody>
          <a:bodyPr/>
          <a:lstStyle/>
          <a:p>
            <a:pPr>
              <a:defRPr/>
            </a:pPr>
            <a:r>
              <a:rPr lang="en-GB"/>
              <a:t>Progression and what Geography can do for you.</a:t>
            </a:r>
          </a:p>
        </p:txBody>
      </p:sp>
      <p:sp>
        <p:nvSpPr>
          <p:cNvPr id="14339" name="Content Placeholder 2">
            <a:extLst>
              <a:ext uri="{FF2B5EF4-FFF2-40B4-BE49-F238E27FC236}">
                <a16:creationId xmlns:a16="http://schemas.microsoft.com/office/drawing/2014/main" id="{7C7E2D84-9938-7D9F-EB64-8B7721F6ADC5}"/>
              </a:ext>
            </a:extLst>
          </p:cNvPr>
          <p:cNvSpPr>
            <a:spLocks noGrp="1" noChangeArrowheads="1"/>
          </p:cNvSpPr>
          <p:nvPr>
            <p:ph idx="1"/>
          </p:nvPr>
        </p:nvSpPr>
        <p:spPr/>
        <p:txBody>
          <a:bodyPr/>
          <a:lstStyle/>
          <a:p>
            <a:r>
              <a:rPr lang="en-GB" altLang="en-US"/>
              <a:t>Geography (GCSE, A Level and Degree level) is highly regarded by employers as students cover real life and current issues in the world. Geographers also need good literacy skills for written communication and numeracy skills to analyse and produce data. </a:t>
            </a:r>
          </a:p>
          <a:p>
            <a:r>
              <a:rPr lang="en-GB" altLang="en-US"/>
              <a:t>Some jobs that Geographers specialise in 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A7A88C09-76D3-3A4C-E35C-D132A6E7A5A0}"/>
              </a:ext>
            </a:extLst>
          </p:cNvPr>
          <p:cNvSpPr>
            <a:spLocks noGrp="1" noChangeArrowheads="1"/>
          </p:cNvSpPr>
          <p:nvPr>
            <p:ph idx="1"/>
          </p:nvPr>
        </p:nvSpPr>
        <p:spPr>
          <a:xfrm>
            <a:off x="107950" y="7938"/>
            <a:ext cx="4546600" cy="4495800"/>
          </a:xfrm>
        </p:spPr>
        <p:txBody>
          <a:bodyPr/>
          <a:lstStyle/>
          <a:p>
            <a:r>
              <a:rPr lang="en-GB" altLang="en-US" sz="1600"/>
              <a:t>Expedition leader </a:t>
            </a:r>
          </a:p>
          <a:p>
            <a:r>
              <a:rPr lang="en-GB" altLang="en-US" sz="1600"/>
              <a:t>Travel agent </a:t>
            </a:r>
          </a:p>
          <a:p>
            <a:r>
              <a:rPr lang="en-GB" altLang="en-US" sz="1600"/>
              <a:t>Exhibitions coordinator </a:t>
            </a:r>
          </a:p>
          <a:p>
            <a:r>
              <a:rPr lang="en-GB" altLang="en-US" sz="1600"/>
              <a:t>Leisure centre management </a:t>
            </a:r>
          </a:p>
          <a:p>
            <a:r>
              <a:rPr lang="en-GB" altLang="en-US" sz="1600"/>
              <a:t>Heritage site manager </a:t>
            </a:r>
          </a:p>
          <a:p>
            <a:r>
              <a:rPr lang="en-GB" altLang="en-US" sz="1600"/>
              <a:t>Eco Tour guide </a:t>
            </a:r>
          </a:p>
          <a:p>
            <a:r>
              <a:rPr lang="en-GB" altLang="en-US" sz="1600"/>
              <a:t>Tourist information officer </a:t>
            </a:r>
          </a:p>
          <a:p>
            <a:r>
              <a:rPr lang="en-GB" altLang="en-US" sz="1600"/>
              <a:t>Visit (London) guide </a:t>
            </a:r>
          </a:p>
          <a:p>
            <a:r>
              <a:rPr lang="en-GB" altLang="en-US" sz="1600"/>
              <a:t>Civil servant for DCMS </a:t>
            </a:r>
          </a:p>
          <a:p>
            <a:r>
              <a:rPr lang="en-GB" altLang="en-US" sz="1600"/>
              <a:t>Travel writer </a:t>
            </a:r>
          </a:p>
          <a:p>
            <a:r>
              <a:rPr lang="en-GB" altLang="en-US" sz="1600"/>
              <a:t>TV researcher </a:t>
            </a:r>
          </a:p>
          <a:p>
            <a:r>
              <a:rPr lang="en-GB" altLang="en-US" sz="1600"/>
              <a:t>Holiday representative </a:t>
            </a:r>
          </a:p>
          <a:p>
            <a:r>
              <a:rPr lang="en-GB" altLang="en-US" sz="1600"/>
              <a:t>Civil servant for DEFRA</a:t>
            </a:r>
          </a:p>
          <a:p>
            <a:r>
              <a:rPr lang="en-GB" altLang="en-US" sz="1600"/>
              <a:t>Conservation worker </a:t>
            </a:r>
          </a:p>
          <a:p>
            <a:r>
              <a:rPr lang="en-GB" altLang="en-US" sz="1600"/>
              <a:t>Environmental health officer</a:t>
            </a:r>
          </a:p>
          <a:p>
            <a:r>
              <a:rPr lang="en-GB" altLang="en-US" sz="1600"/>
              <a:t>Architect or urban planner</a:t>
            </a:r>
          </a:p>
          <a:p>
            <a:r>
              <a:rPr lang="en-GB" altLang="en-US" sz="1600"/>
              <a:t>Environmental engineer</a:t>
            </a:r>
          </a:p>
          <a:p>
            <a:r>
              <a:rPr lang="en-GB" altLang="en-US" sz="1600"/>
              <a:t>Landscape architecture</a:t>
            </a:r>
          </a:p>
          <a:p>
            <a:r>
              <a:rPr lang="en-GB" altLang="en-US" sz="1600"/>
              <a:t>Pollution analyst</a:t>
            </a:r>
          </a:p>
          <a:p>
            <a:r>
              <a:rPr lang="en-GB" altLang="en-US" sz="1600"/>
              <a:t>Forestry manager</a:t>
            </a:r>
          </a:p>
          <a:p>
            <a:r>
              <a:rPr lang="en-GB" altLang="en-US" sz="1600"/>
              <a:t>Environmental consultant </a:t>
            </a:r>
          </a:p>
          <a:p>
            <a:r>
              <a:rPr lang="en-GB" altLang="en-US" sz="1600"/>
              <a:t>Environmental impact officer</a:t>
            </a:r>
          </a:p>
          <a:p>
            <a:endParaRPr lang="en-GB" altLang="en-US" sz="1200"/>
          </a:p>
          <a:p>
            <a:endParaRPr lang="en-GB" altLang="en-US"/>
          </a:p>
        </p:txBody>
      </p:sp>
      <p:sp>
        <p:nvSpPr>
          <p:cNvPr id="5" name="TextBox 4">
            <a:extLst>
              <a:ext uri="{FF2B5EF4-FFF2-40B4-BE49-F238E27FC236}">
                <a16:creationId xmlns:a16="http://schemas.microsoft.com/office/drawing/2014/main" id="{CDE835E1-63F2-9B59-22D6-B286B3C4171D}"/>
              </a:ext>
            </a:extLst>
          </p:cNvPr>
          <p:cNvSpPr txBox="1"/>
          <p:nvPr/>
        </p:nvSpPr>
        <p:spPr>
          <a:xfrm>
            <a:off x="3314700" y="0"/>
            <a:ext cx="3455988" cy="8032750"/>
          </a:xfrm>
          <a:prstGeom prst="rect">
            <a:avLst/>
          </a:prstGeom>
          <a:noFill/>
        </p:spPr>
        <p:txBody>
          <a:bodyPr>
            <a:spAutoFit/>
          </a:bodyPr>
          <a:lstStyle/>
          <a:p>
            <a:pPr marL="285750" indent="-285750" eaLnBrk="1" hangingPunct="1">
              <a:buFont typeface="Arial" panose="020B0604020202020204" pitchFamily="34" charset="0"/>
              <a:buChar char="•"/>
              <a:defRPr/>
            </a:pPr>
            <a:r>
              <a:rPr lang="en-GB" sz="1600">
                <a:latin typeface="Arial" charset="0"/>
                <a:cs typeface="Arial" charset="0"/>
              </a:rPr>
              <a:t>Financial risk assessor</a:t>
            </a:r>
          </a:p>
          <a:p>
            <a:pPr marL="285750" indent="-285750" eaLnBrk="1" hangingPunct="1">
              <a:buFont typeface="Arial" panose="020B0604020202020204" pitchFamily="34" charset="0"/>
              <a:buChar char="•"/>
              <a:defRPr/>
            </a:pPr>
            <a:r>
              <a:rPr lang="en-GB" sz="1600">
                <a:latin typeface="Arial" charset="0"/>
                <a:cs typeface="Arial" charset="0"/>
              </a:rPr>
              <a:t>Banker </a:t>
            </a:r>
          </a:p>
          <a:p>
            <a:pPr marL="285750" indent="-285750" eaLnBrk="1" hangingPunct="1">
              <a:buFont typeface="Arial" panose="020B0604020202020204" pitchFamily="34" charset="0"/>
              <a:buChar char="•"/>
              <a:defRPr/>
            </a:pPr>
            <a:r>
              <a:rPr lang="en-GB" sz="1600">
                <a:latin typeface="Arial" charset="0"/>
                <a:cs typeface="Arial" charset="0"/>
              </a:rPr>
              <a:t>Accountant</a:t>
            </a:r>
          </a:p>
          <a:p>
            <a:pPr marL="285750" indent="-285750" eaLnBrk="1" hangingPunct="1">
              <a:buFont typeface="Arial" panose="020B0604020202020204" pitchFamily="34" charset="0"/>
              <a:buChar char="•"/>
              <a:defRPr/>
            </a:pPr>
            <a:r>
              <a:rPr lang="en-GB" sz="1600">
                <a:latin typeface="Arial" charset="0"/>
                <a:cs typeface="Arial" charset="0"/>
              </a:rPr>
              <a:t>Insurance </a:t>
            </a:r>
          </a:p>
          <a:p>
            <a:pPr marL="285750" indent="-285750" eaLnBrk="1" hangingPunct="1">
              <a:buFont typeface="Arial" panose="020B0604020202020204" pitchFamily="34" charset="0"/>
              <a:buChar char="•"/>
              <a:defRPr/>
            </a:pPr>
            <a:r>
              <a:rPr lang="en-GB" sz="1600">
                <a:latin typeface="Arial" charset="0"/>
                <a:cs typeface="Arial" charset="0"/>
              </a:rPr>
              <a:t>Transport/logistics manager</a:t>
            </a:r>
          </a:p>
          <a:p>
            <a:pPr marL="285750" indent="-285750" eaLnBrk="1" hangingPunct="1">
              <a:buFont typeface="Arial" panose="020B0604020202020204" pitchFamily="34" charset="0"/>
              <a:buChar char="•"/>
              <a:defRPr/>
            </a:pPr>
            <a:r>
              <a:rPr lang="en-GB" sz="1600">
                <a:latin typeface="Arial" charset="0"/>
                <a:cs typeface="Arial" charset="0"/>
              </a:rPr>
              <a:t>Retail management</a:t>
            </a:r>
          </a:p>
          <a:p>
            <a:pPr marL="285750" indent="-285750" eaLnBrk="1" hangingPunct="1">
              <a:buFont typeface="Arial" panose="020B0604020202020204" pitchFamily="34" charset="0"/>
              <a:buChar char="•"/>
              <a:defRPr/>
            </a:pPr>
            <a:r>
              <a:rPr lang="en-GB" sz="1600">
                <a:latin typeface="Arial" charset="0"/>
                <a:cs typeface="Arial" charset="0"/>
              </a:rPr>
              <a:t>Management consultant</a:t>
            </a:r>
          </a:p>
          <a:p>
            <a:pPr marL="285750" indent="-285750" eaLnBrk="1" hangingPunct="1">
              <a:buFont typeface="Arial" panose="020B0604020202020204" pitchFamily="34" charset="0"/>
              <a:buChar char="•"/>
              <a:defRPr/>
            </a:pPr>
            <a:r>
              <a:rPr lang="en-GB" sz="1600">
                <a:latin typeface="Arial" charset="0"/>
                <a:cs typeface="Arial" charset="0"/>
              </a:rPr>
              <a:t>Commercial sales</a:t>
            </a:r>
          </a:p>
          <a:p>
            <a:pPr marL="285750" indent="-285750" eaLnBrk="1" hangingPunct="1">
              <a:buFont typeface="Arial" panose="020B0604020202020204" pitchFamily="34" charset="0"/>
              <a:buChar char="•"/>
              <a:defRPr/>
            </a:pPr>
            <a:r>
              <a:rPr lang="en-GB" sz="1600">
                <a:latin typeface="Arial" charset="0"/>
                <a:cs typeface="Arial" charset="0"/>
              </a:rPr>
              <a:t>Lawyer</a:t>
            </a:r>
          </a:p>
          <a:p>
            <a:pPr marL="285750" indent="-285750" eaLnBrk="1" hangingPunct="1">
              <a:buFont typeface="Arial" panose="020B0604020202020204" pitchFamily="34" charset="0"/>
              <a:buChar char="•"/>
              <a:defRPr/>
            </a:pPr>
            <a:r>
              <a:rPr lang="en-GB" sz="1600">
                <a:latin typeface="Arial" charset="0"/>
                <a:cs typeface="Arial" charset="0"/>
              </a:rPr>
              <a:t>Economic adviser and analyst</a:t>
            </a:r>
          </a:p>
          <a:p>
            <a:pPr marL="285750" indent="-285750" eaLnBrk="1" hangingPunct="1">
              <a:buFont typeface="Arial" panose="020B0604020202020204" pitchFamily="34" charset="0"/>
              <a:buChar char="•"/>
              <a:defRPr/>
            </a:pPr>
            <a:r>
              <a:rPr lang="en-GB" sz="1600">
                <a:latin typeface="Arial" charset="0"/>
                <a:cs typeface="Arial" charset="0"/>
              </a:rPr>
              <a:t>Buyer</a:t>
            </a:r>
          </a:p>
          <a:p>
            <a:pPr marL="285750" indent="-285750" eaLnBrk="1" hangingPunct="1">
              <a:buFont typeface="Arial" panose="020B0604020202020204" pitchFamily="34" charset="0"/>
              <a:buChar char="•"/>
              <a:defRPr/>
            </a:pPr>
            <a:r>
              <a:rPr lang="en-GB" sz="1600">
                <a:latin typeface="Arial" charset="0"/>
                <a:cs typeface="Arial" charset="0"/>
              </a:rPr>
              <a:t>Location analyst </a:t>
            </a:r>
          </a:p>
          <a:p>
            <a:pPr marL="285750" indent="-285750" eaLnBrk="1" hangingPunct="1">
              <a:buFont typeface="Arial" panose="020B0604020202020204" pitchFamily="34" charset="0"/>
              <a:buChar char="•"/>
              <a:defRPr/>
            </a:pPr>
            <a:r>
              <a:rPr lang="en-GB" sz="1600">
                <a:latin typeface="Arial" charset="0"/>
                <a:cs typeface="Arial" charset="0"/>
              </a:rPr>
              <a:t>Planner </a:t>
            </a:r>
          </a:p>
          <a:p>
            <a:pPr marL="285750" indent="-285750" eaLnBrk="1" hangingPunct="1">
              <a:buFont typeface="Arial" panose="020B0604020202020204" pitchFamily="34" charset="0"/>
              <a:buChar char="•"/>
              <a:defRPr/>
            </a:pPr>
            <a:r>
              <a:rPr lang="en-GB" sz="1600">
                <a:latin typeface="Arial" charset="0"/>
                <a:cs typeface="Arial" charset="0"/>
              </a:rPr>
              <a:t>Housing manager </a:t>
            </a:r>
          </a:p>
          <a:p>
            <a:pPr marL="285750" indent="-285750" eaLnBrk="1" hangingPunct="1">
              <a:buFont typeface="Arial" panose="020B0604020202020204" pitchFamily="34" charset="0"/>
              <a:buChar char="•"/>
              <a:defRPr/>
            </a:pPr>
            <a:r>
              <a:rPr lang="en-GB" sz="1600">
                <a:latin typeface="Arial" charset="0"/>
                <a:cs typeface="Arial" charset="0"/>
              </a:rPr>
              <a:t>Surveyor</a:t>
            </a:r>
          </a:p>
          <a:p>
            <a:pPr marL="285750" indent="-285750" eaLnBrk="1" hangingPunct="1">
              <a:buFont typeface="Arial" panose="020B0604020202020204" pitchFamily="34" charset="0"/>
              <a:buChar char="•"/>
              <a:defRPr/>
            </a:pPr>
            <a:r>
              <a:rPr lang="en-GB" sz="1600">
                <a:latin typeface="Arial" charset="0"/>
                <a:cs typeface="Arial" charset="0"/>
              </a:rPr>
              <a:t>Estate agent</a:t>
            </a:r>
          </a:p>
          <a:p>
            <a:pPr marL="285750" indent="-285750" eaLnBrk="1" hangingPunct="1">
              <a:buFont typeface="Arial" panose="020B0604020202020204" pitchFamily="34" charset="0"/>
              <a:buChar char="•"/>
              <a:defRPr/>
            </a:pPr>
            <a:r>
              <a:rPr lang="en-GB" sz="1600">
                <a:latin typeface="Arial" charset="0"/>
                <a:cs typeface="Arial" charset="0"/>
              </a:rPr>
              <a:t>Town planner</a:t>
            </a:r>
          </a:p>
          <a:p>
            <a:pPr marL="285750" indent="-285750" eaLnBrk="1" hangingPunct="1">
              <a:buFont typeface="Arial" panose="020B0604020202020204" pitchFamily="34" charset="0"/>
              <a:buChar char="•"/>
              <a:defRPr/>
            </a:pPr>
            <a:r>
              <a:rPr lang="en-GB" sz="1600">
                <a:latin typeface="Arial" charset="0"/>
                <a:cs typeface="Arial" charset="0"/>
              </a:rPr>
              <a:t>Transport officer </a:t>
            </a:r>
          </a:p>
          <a:p>
            <a:pPr marL="285750" indent="-285750" eaLnBrk="1" hangingPunct="1">
              <a:buFont typeface="Arial" panose="020B0604020202020204" pitchFamily="34" charset="0"/>
              <a:buChar char="•"/>
              <a:defRPr/>
            </a:pPr>
            <a:r>
              <a:rPr lang="en-GB" sz="1600">
                <a:latin typeface="Arial" charset="0"/>
                <a:cs typeface="Arial" charset="0"/>
              </a:rPr>
              <a:t>Environmental engineer </a:t>
            </a:r>
          </a:p>
          <a:p>
            <a:pPr marL="285750" indent="-285750" eaLnBrk="1" hangingPunct="1">
              <a:buFont typeface="Arial" panose="020B0604020202020204" pitchFamily="34" charset="0"/>
              <a:buChar char="•"/>
              <a:defRPr/>
            </a:pPr>
            <a:r>
              <a:rPr lang="en-GB" sz="1600">
                <a:latin typeface="Arial" charset="0"/>
                <a:cs typeface="Arial" charset="0"/>
              </a:rPr>
              <a:t>Environmental consultant</a:t>
            </a:r>
          </a:p>
          <a:p>
            <a:pPr marL="285750" indent="-285750" eaLnBrk="1" hangingPunct="1">
              <a:buFont typeface="Arial" panose="020B0604020202020204" pitchFamily="34" charset="0"/>
              <a:buChar char="•"/>
              <a:defRPr/>
            </a:pPr>
            <a:r>
              <a:rPr lang="en-GB" sz="1600">
                <a:latin typeface="Arial" charset="0"/>
                <a:cs typeface="Arial" charset="0"/>
              </a:rPr>
              <a:t>GIS specialist </a:t>
            </a:r>
          </a:p>
          <a:p>
            <a:pPr marL="285750" indent="-285750" eaLnBrk="1" hangingPunct="1">
              <a:buFont typeface="Arial" panose="020B0604020202020204" pitchFamily="34" charset="0"/>
              <a:buChar char="•"/>
              <a:defRPr/>
            </a:pPr>
            <a:r>
              <a:rPr lang="en-GB" sz="1600">
                <a:latin typeface="Arial" charset="0"/>
                <a:cs typeface="Arial" charset="0"/>
              </a:rPr>
              <a:t>Census data specialist </a:t>
            </a:r>
          </a:p>
          <a:p>
            <a:pPr marL="285750" indent="-285750" eaLnBrk="1" hangingPunct="1">
              <a:buFont typeface="Arial" panose="020B0604020202020204" pitchFamily="34" charset="0"/>
              <a:buChar char="•"/>
              <a:defRPr/>
            </a:pPr>
            <a:r>
              <a:rPr lang="en-GB" sz="1600">
                <a:latin typeface="Arial" charset="0"/>
                <a:cs typeface="Arial" charset="0"/>
              </a:rPr>
              <a:t>Cartographer </a:t>
            </a:r>
          </a:p>
          <a:p>
            <a:pPr marL="285750" indent="-285750" eaLnBrk="1" hangingPunct="1">
              <a:buFont typeface="Arial" panose="020B0604020202020204" pitchFamily="34" charset="0"/>
              <a:buChar char="•"/>
              <a:defRPr/>
            </a:pPr>
            <a:r>
              <a:rPr lang="en-GB" sz="1600">
                <a:latin typeface="Arial" charset="0"/>
                <a:cs typeface="Arial" charset="0"/>
              </a:rPr>
              <a:t>Surveyor </a:t>
            </a:r>
          </a:p>
          <a:p>
            <a:pPr marL="285750" indent="-285750" eaLnBrk="1" hangingPunct="1">
              <a:buFont typeface="Arial" panose="020B0604020202020204" pitchFamily="34" charset="0"/>
              <a:buChar char="•"/>
              <a:defRPr/>
            </a:pPr>
            <a:r>
              <a:rPr lang="en-GB" sz="1600">
                <a:latin typeface="Arial" charset="0"/>
                <a:cs typeface="Arial" charset="0"/>
              </a:rPr>
              <a:t>Military GIS specialist </a:t>
            </a:r>
          </a:p>
          <a:p>
            <a:pPr marL="285750" indent="-285750" eaLnBrk="1" hangingPunct="1">
              <a:buFont typeface="Arial" panose="020B0604020202020204" pitchFamily="34" charset="0"/>
              <a:buChar char="•"/>
              <a:defRPr/>
            </a:pPr>
            <a:r>
              <a:rPr lang="en-GB" sz="1600">
                <a:latin typeface="Arial" charset="0"/>
                <a:cs typeface="Arial" charset="0"/>
              </a:rPr>
              <a:t>Remote sensing analyst </a:t>
            </a:r>
          </a:p>
          <a:p>
            <a:pPr marL="285750" indent="-285750" eaLnBrk="1" hangingPunct="1">
              <a:buFont typeface="Arial" panose="020B0604020202020204" pitchFamily="34" charset="0"/>
              <a:buChar char="•"/>
              <a:defRPr/>
            </a:pPr>
            <a:r>
              <a:rPr lang="en-GB" sz="1600">
                <a:latin typeface="Arial" charset="0"/>
                <a:cs typeface="Arial" charset="0"/>
              </a:rPr>
              <a:t>Geomatics software designer </a:t>
            </a:r>
          </a:p>
          <a:p>
            <a:pPr marL="285750" indent="-285750" eaLnBrk="1" hangingPunct="1">
              <a:buFont typeface="Arial" panose="020B0604020202020204" pitchFamily="34" charset="0"/>
              <a:buChar char="•"/>
              <a:defRPr/>
            </a:pPr>
            <a:r>
              <a:rPr lang="en-GB" sz="1600">
                <a:latin typeface="Arial" charset="0"/>
                <a:cs typeface="Arial" charset="0"/>
              </a:rPr>
              <a:t>CAD technician </a:t>
            </a:r>
          </a:p>
          <a:p>
            <a:pPr marL="285750" indent="-285750" eaLnBrk="1" hangingPunct="1">
              <a:buFont typeface="Arial" panose="020B0604020202020204" pitchFamily="34" charset="0"/>
              <a:buChar char="•"/>
              <a:defRPr/>
            </a:pPr>
            <a:endParaRPr lang="en-GB" sz="1600">
              <a:latin typeface="Arial" charset="0"/>
              <a:cs typeface="Arial" charset="0"/>
            </a:endParaRPr>
          </a:p>
          <a:p>
            <a:pPr marL="285750" indent="-285750" eaLnBrk="1" hangingPunct="1">
              <a:buFont typeface="Arial" panose="020B0604020202020204" pitchFamily="34" charset="0"/>
              <a:buChar char="•"/>
              <a:defRPr/>
            </a:pPr>
            <a:endParaRPr lang="en-GB">
              <a:latin typeface="Arial" charset="0"/>
              <a:cs typeface="Arial" charset="0"/>
            </a:endParaRPr>
          </a:p>
          <a:p>
            <a:pPr eaLnBrk="1" hangingPunct="1">
              <a:defRPr/>
            </a:pPr>
            <a:endParaRPr lang="en-GB">
              <a:latin typeface="Arial" charset="0"/>
              <a:cs typeface="Arial" charset="0"/>
            </a:endParaRPr>
          </a:p>
        </p:txBody>
      </p:sp>
      <p:sp>
        <p:nvSpPr>
          <p:cNvPr id="6" name="TextBox 5">
            <a:extLst>
              <a:ext uri="{FF2B5EF4-FFF2-40B4-BE49-F238E27FC236}">
                <a16:creationId xmlns:a16="http://schemas.microsoft.com/office/drawing/2014/main" id="{4BD727C2-71B8-D548-4A79-2DA6043BAB2C}"/>
              </a:ext>
            </a:extLst>
          </p:cNvPr>
          <p:cNvSpPr txBox="1"/>
          <p:nvPr/>
        </p:nvSpPr>
        <p:spPr>
          <a:xfrm>
            <a:off x="6372225" y="0"/>
            <a:ext cx="3024188" cy="7510463"/>
          </a:xfrm>
          <a:prstGeom prst="rect">
            <a:avLst/>
          </a:prstGeom>
          <a:noFill/>
        </p:spPr>
        <p:txBody>
          <a:bodyPr>
            <a:spAutoFit/>
          </a:bodyPr>
          <a:lstStyle/>
          <a:p>
            <a:pPr marL="285750" indent="-285750" eaLnBrk="1" hangingPunct="1">
              <a:buFont typeface="Arial" panose="020B0604020202020204" pitchFamily="34" charset="0"/>
              <a:buChar char="•"/>
              <a:defRPr/>
            </a:pPr>
            <a:r>
              <a:rPr lang="en-GB" sz="1600">
                <a:latin typeface="Arial" charset="0"/>
                <a:cs typeface="Arial" charset="0"/>
              </a:rPr>
              <a:t>Teacher </a:t>
            </a:r>
          </a:p>
          <a:p>
            <a:pPr marL="285750" indent="-285750" eaLnBrk="1" hangingPunct="1">
              <a:buFont typeface="Arial" panose="020B0604020202020204" pitchFamily="34" charset="0"/>
              <a:buChar char="•"/>
              <a:defRPr/>
            </a:pPr>
            <a:r>
              <a:rPr lang="en-GB" sz="1600">
                <a:latin typeface="Arial" charset="0"/>
                <a:cs typeface="Arial" charset="0"/>
              </a:rPr>
              <a:t>Social worker </a:t>
            </a:r>
          </a:p>
          <a:p>
            <a:pPr marL="285750" indent="-285750" eaLnBrk="1" hangingPunct="1">
              <a:buFont typeface="Arial" panose="020B0604020202020204" pitchFamily="34" charset="0"/>
              <a:buChar char="•"/>
              <a:defRPr/>
            </a:pPr>
            <a:r>
              <a:rPr lang="en-GB" sz="1600">
                <a:latin typeface="Arial" charset="0"/>
                <a:cs typeface="Arial" charset="0"/>
              </a:rPr>
              <a:t>Emergency services manager </a:t>
            </a:r>
          </a:p>
          <a:p>
            <a:pPr marL="285750" indent="-285750" eaLnBrk="1" hangingPunct="1">
              <a:buFont typeface="Arial" panose="020B0604020202020204" pitchFamily="34" charset="0"/>
              <a:buChar char="•"/>
              <a:defRPr/>
            </a:pPr>
            <a:r>
              <a:rPr lang="en-GB" sz="1600">
                <a:latin typeface="Arial" charset="0"/>
                <a:cs typeface="Arial" charset="0"/>
              </a:rPr>
              <a:t>FE or university lecturer </a:t>
            </a:r>
          </a:p>
          <a:p>
            <a:pPr marL="285750" indent="-285750" eaLnBrk="1" hangingPunct="1">
              <a:buFont typeface="Arial" panose="020B0604020202020204" pitchFamily="34" charset="0"/>
              <a:buChar char="•"/>
              <a:defRPr/>
            </a:pPr>
            <a:r>
              <a:rPr lang="en-GB" sz="1600">
                <a:latin typeface="Arial" charset="0"/>
                <a:cs typeface="Arial" charset="0"/>
              </a:rPr>
              <a:t>Exhibition designer and curator </a:t>
            </a:r>
          </a:p>
          <a:p>
            <a:pPr marL="285750" indent="-285750" eaLnBrk="1" hangingPunct="1">
              <a:buFont typeface="Arial" panose="020B0604020202020204" pitchFamily="34" charset="0"/>
              <a:buChar char="•"/>
              <a:defRPr/>
            </a:pPr>
            <a:r>
              <a:rPr lang="en-GB" sz="1600">
                <a:latin typeface="Arial" charset="0"/>
                <a:cs typeface="Arial" charset="0"/>
              </a:rPr>
              <a:t>Health education campaigner </a:t>
            </a:r>
          </a:p>
          <a:p>
            <a:pPr marL="285750" indent="-285750" eaLnBrk="1" hangingPunct="1">
              <a:buFont typeface="Arial" panose="020B0604020202020204" pitchFamily="34" charset="0"/>
              <a:buChar char="•"/>
              <a:defRPr/>
            </a:pPr>
            <a:r>
              <a:rPr lang="en-GB" sz="1600">
                <a:latin typeface="Arial" charset="0"/>
                <a:cs typeface="Arial" charset="0"/>
              </a:rPr>
              <a:t>Advertising executive </a:t>
            </a:r>
          </a:p>
          <a:p>
            <a:pPr marL="285750" indent="-285750" eaLnBrk="1" hangingPunct="1">
              <a:buFont typeface="Arial" panose="020B0604020202020204" pitchFamily="34" charset="0"/>
              <a:buChar char="•"/>
              <a:defRPr/>
            </a:pPr>
            <a:r>
              <a:rPr lang="en-GB" sz="1600">
                <a:latin typeface="Arial" charset="0"/>
                <a:cs typeface="Arial" charset="0"/>
              </a:rPr>
              <a:t>Human resources officer </a:t>
            </a:r>
          </a:p>
          <a:p>
            <a:pPr marL="285750" indent="-285750" eaLnBrk="1" hangingPunct="1">
              <a:buFont typeface="Arial" panose="020B0604020202020204" pitchFamily="34" charset="0"/>
              <a:buChar char="•"/>
              <a:defRPr/>
            </a:pPr>
            <a:r>
              <a:rPr lang="en-GB" sz="1600">
                <a:latin typeface="Arial" charset="0"/>
                <a:cs typeface="Arial" charset="0"/>
              </a:rPr>
              <a:t>Campaign organiser </a:t>
            </a:r>
          </a:p>
          <a:p>
            <a:pPr marL="285750" indent="-285750" eaLnBrk="1" hangingPunct="1">
              <a:buFont typeface="Arial" panose="020B0604020202020204" pitchFamily="34" charset="0"/>
              <a:buChar char="•"/>
              <a:defRPr/>
            </a:pPr>
            <a:r>
              <a:rPr lang="en-GB" sz="1600">
                <a:latin typeface="Arial" charset="0"/>
                <a:cs typeface="Arial" charset="0"/>
              </a:rPr>
              <a:t>Market research analyst </a:t>
            </a:r>
          </a:p>
          <a:p>
            <a:pPr marL="285750" indent="-285750" eaLnBrk="1" hangingPunct="1">
              <a:buFont typeface="Arial" panose="020B0604020202020204" pitchFamily="34" charset="0"/>
              <a:buChar char="•"/>
              <a:defRPr/>
            </a:pPr>
            <a:r>
              <a:rPr lang="en-GB" sz="1600">
                <a:latin typeface="Arial" charset="0"/>
                <a:cs typeface="Arial" charset="0"/>
              </a:rPr>
              <a:t>Public policy research </a:t>
            </a:r>
          </a:p>
          <a:p>
            <a:pPr marL="285750" indent="-285750" eaLnBrk="1" hangingPunct="1">
              <a:buFont typeface="Arial" panose="020B0604020202020204" pitchFamily="34" charset="0"/>
              <a:buChar char="•"/>
              <a:defRPr/>
            </a:pPr>
            <a:r>
              <a:rPr lang="en-GB" sz="1600">
                <a:latin typeface="Arial" charset="0"/>
                <a:cs typeface="Arial" charset="0"/>
              </a:rPr>
              <a:t>Marketing </a:t>
            </a:r>
          </a:p>
          <a:p>
            <a:pPr marL="285750" indent="-285750" eaLnBrk="1" hangingPunct="1">
              <a:buFont typeface="Arial" panose="020B0604020202020204" pitchFamily="34" charset="0"/>
              <a:buChar char="•"/>
              <a:defRPr/>
            </a:pPr>
            <a:r>
              <a:rPr lang="en-GB" sz="1600">
                <a:latin typeface="Arial" charset="0"/>
                <a:cs typeface="Arial" charset="0"/>
              </a:rPr>
              <a:t>PR Officer</a:t>
            </a:r>
          </a:p>
          <a:p>
            <a:pPr marL="285750" indent="-285750" eaLnBrk="1" hangingPunct="1">
              <a:buFont typeface="Arial" panose="020B0604020202020204" pitchFamily="34" charset="0"/>
              <a:buChar char="•"/>
              <a:defRPr/>
            </a:pPr>
            <a:r>
              <a:rPr lang="en-GB" sz="1600">
                <a:latin typeface="Arial" charset="0"/>
                <a:cs typeface="Arial" charset="0"/>
              </a:rPr>
              <a:t>Coastal engineer </a:t>
            </a:r>
          </a:p>
          <a:p>
            <a:pPr marL="285750" indent="-285750" eaLnBrk="1" hangingPunct="1">
              <a:buFont typeface="Arial" panose="020B0604020202020204" pitchFamily="34" charset="0"/>
              <a:buChar char="•"/>
              <a:defRPr/>
            </a:pPr>
            <a:r>
              <a:rPr lang="en-GB" sz="1600">
                <a:latin typeface="Arial" charset="0"/>
                <a:cs typeface="Arial" charset="0"/>
              </a:rPr>
              <a:t>Soil conservationist </a:t>
            </a:r>
          </a:p>
          <a:p>
            <a:pPr marL="285750" indent="-285750" eaLnBrk="1" hangingPunct="1">
              <a:buFont typeface="Arial" panose="020B0604020202020204" pitchFamily="34" charset="0"/>
              <a:buChar char="•"/>
              <a:defRPr/>
            </a:pPr>
            <a:r>
              <a:rPr lang="en-GB" sz="1600">
                <a:latin typeface="Arial" charset="0"/>
                <a:cs typeface="Arial" charset="0"/>
              </a:rPr>
              <a:t>Hydrologist </a:t>
            </a:r>
          </a:p>
          <a:p>
            <a:pPr marL="285750" indent="-285750" eaLnBrk="1" hangingPunct="1">
              <a:buFont typeface="Arial" panose="020B0604020202020204" pitchFamily="34" charset="0"/>
              <a:buChar char="•"/>
              <a:defRPr/>
            </a:pPr>
            <a:r>
              <a:rPr lang="en-GB" sz="1600">
                <a:latin typeface="Arial" charset="0"/>
                <a:cs typeface="Arial" charset="0"/>
              </a:rPr>
              <a:t>Earth scientist </a:t>
            </a:r>
          </a:p>
          <a:p>
            <a:pPr marL="285750" indent="-285750" eaLnBrk="1" hangingPunct="1">
              <a:buFont typeface="Arial" panose="020B0604020202020204" pitchFamily="34" charset="0"/>
              <a:buChar char="•"/>
              <a:defRPr/>
            </a:pPr>
            <a:r>
              <a:rPr lang="en-GB" sz="1600">
                <a:latin typeface="Arial" charset="0"/>
                <a:cs typeface="Arial" charset="0"/>
              </a:rPr>
              <a:t>Weather forecaster </a:t>
            </a:r>
          </a:p>
          <a:p>
            <a:pPr marL="285750" indent="-285750" eaLnBrk="1" hangingPunct="1">
              <a:buFont typeface="Arial" panose="020B0604020202020204" pitchFamily="34" charset="0"/>
              <a:buChar char="•"/>
              <a:defRPr/>
            </a:pPr>
            <a:r>
              <a:rPr lang="en-GB" sz="1600">
                <a:latin typeface="Arial" charset="0"/>
                <a:cs typeface="Arial" charset="0"/>
              </a:rPr>
              <a:t>Hazard prediction and management </a:t>
            </a:r>
          </a:p>
          <a:p>
            <a:pPr marL="285750" indent="-285750" eaLnBrk="1" hangingPunct="1">
              <a:buFont typeface="Arial" panose="020B0604020202020204" pitchFamily="34" charset="0"/>
              <a:buChar char="•"/>
              <a:defRPr/>
            </a:pPr>
            <a:r>
              <a:rPr lang="en-GB" sz="1600">
                <a:latin typeface="Arial" charset="0"/>
                <a:cs typeface="Arial" charset="0"/>
              </a:rPr>
              <a:t>Flood protection manager </a:t>
            </a:r>
          </a:p>
          <a:p>
            <a:pPr marL="285750" indent="-285750" eaLnBrk="1" hangingPunct="1">
              <a:buFont typeface="Arial" panose="020B0604020202020204" pitchFamily="34" charset="0"/>
              <a:buChar char="•"/>
              <a:defRPr/>
            </a:pPr>
            <a:r>
              <a:rPr lang="en-GB" sz="1600">
                <a:latin typeface="Arial" charset="0"/>
                <a:cs typeface="Arial" charset="0"/>
              </a:rPr>
              <a:t>Pollution analyst </a:t>
            </a:r>
          </a:p>
          <a:p>
            <a:pPr marL="285750" indent="-285750" eaLnBrk="1" hangingPunct="1">
              <a:buFont typeface="Arial" panose="020B0604020202020204" pitchFamily="34" charset="0"/>
              <a:buChar char="•"/>
              <a:defRPr/>
            </a:pPr>
            <a:r>
              <a:rPr lang="en-GB" sz="1600">
                <a:latin typeface="Arial" charset="0"/>
                <a:cs typeface="Arial" charset="0"/>
              </a:rPr>
              <a:t>Risk assessor </a:t>
            </a:r>
          </a:p>
          <a:p>
            <a:pPr marL="285750" indent="-285750" eaLnBrk="1" hangingPunct="1">
              <a:buFont typeface="Arial" panose="020B0604020202020204" pitchFamily="34" charset="0"/>
              <a:buChar char="•"/>
              <a:defRPr/>
            </a:pPr>
            <a:r>
              <a:rPr lang="en-GB" sz="1600">
                <a:latin typeface="Arial" charset="0"/>
                <a:cs typeface="Arial" charset="0"/>
              </a:rPr>
              <a:t>Weather presenter </a:t>
            </a:r>
          </a:p>
          <a:p>
            <a:pPr marL="285750" indent="-285750" eaLnBrk="1" hangingPunct="1">
              <a:buFont typeface="Arial" panose="020B0604020202020204" pitchFamily="34" charset="0"/>
              <a:buChar char="•"/>
              <a:defRPr/>
            </a:pPr>
            <a:r>
              <a:rPr lang="en-GB" sz="1600">
                <a:latin typeface="Arial" charset="0"/>
                <a:cs typeface="Arial" charset="0"/>
              </a:rPr>
              <a:t>Water supply coordinator</a:t>
            </a:r>
          </a:p>
          <a:p>
            <a:pPr marL="285750" indent="-285750" eaLnBrk="1" hangingPunct="1">
              <a:buFont typeface="Arial" panose="020B0604020202020204" pitchFamily="34" charset="0"/>
              <a:buChar char="•"/>
              <a:defRPr/>
            </a:pPr>
            <a:endParaRPr lang="en-GB" sz="1600">
              <a:latin typeface="Arial" charset="0"/>
              <a:cs typeface="Arial" charset="0"/>
            </a:endParaRPr>
          </a:p>
          <a:p>
            <a:pPr eaLnBrk="1" hangingPunct="1">
              <a:defRPr/>
            </a:pPr>
            <a:endParaRPr lang="en-GB">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EF58730-22A1-66F4-2408-8C8C80D20237}"/>
              </a:ext>
            </a:extLst>
          </p:cNvPr>
          <p:cNvSpPr>
            <a:spLocks noGrp="1" noChangeArrowheads="1"/>
          </p:cNvSpPr>
          <p:nvPr>
            <p:ph type="title"/>
          </p:nvPr>
        </p:nvSpPr>
        <p:spPr/>
        <p:txBody>
          <a:bodyPr/>
          <a:lstStyle/>
          <a:p>
            <a:pPr eaLnBrk="1" hangingPunct="1">
              <a:defRPr/>
            </a:pPr>
            <a:r>
              <a:rPr lang="en-GB"/>
              <a:t>Expectations</a:t>
            </a:r>
            <a:endParaRPr lang="en-US"/>
          </a:p>
        </p:txBody>
      </p:sp>
      <p:sp>
        <p:nvSpPr>
          <p:cNvPr id="10243" name="Rectangle 3">
            <a:extLst>
              <a:ext uri="{FF2B5EF4-FFF2-40B4-BE49-F238E27FC236}">
                <a16:creationId xmlns:a16="http://schemas.microsoft.com/office/drawing/2014/main" id="{1052D6B8-1637-0B18-32C9-FB1ABC324C60}"/>
              </a:ext>
            </a:extLst>
          </p:cNvPr>
          <p:cNvSpPr>
            <a:spLocks noGrp="1" noChangeArrowheads="1"/>
          </p:cNvSpPr>
          <p:nvPr>
            <p:ph type="body" idx="1"/>
          </p:nvPr>
        </p:nvSpPr>
        <p:spPr>
          <a:xfrm>
            <a:off x="107950" y="1125538"/>
            <a:ext cx="8785225" cy="4616115"/>
          </a:xfrm>
        </p:spPr>
        <p:txBody>
          <a:bodyPr/>
          <a:lstStyle/>
          <a:p>
            <a:pPr eaLnBrk="1" hangingPunct="1">
              <a:defRPr/>
            </a:pPr>
            <a:r>
              <a:rPr lang="en-GB" altLang="en-US" sz="2800"/>
              <a:t>We have high expectations in Geography.</a:t>
            </a:r>
          </a:p>
          <a:p>
            <a:pPr marL="0" indent="0" eaLnBrk="1" hangingPunct="1">
              <a:buFontTx/>
              <a:buNone/>
              <a:defRPr/>
            </a:pPr>
            <a:endParaRPr lang="en-GB" altLang="en-US" sz="2800"/>
          </a:p>
          <a:p>
            <a:pPr eaLnBrk="1" hangingPunct="1">
              <a:defRPr/>
            </a:pPr>
            <a:r>
              <a:rPr lang="en-GB" altLang="en-US" sz="2800"/>
              <a:t>GCSEs are VERY important for a student's future and each lesson is as important as every other one. ANYTHING you have learnt can come up on the exam! </a:t>
            </a:r>
          </a:p>
          <a:p>
            <a:pPr eaLnBrk="1" hangingPunct="1">
              <a:defRPr/>
            </a:pPr>
            <a:endParaRPr lang="en-US" altLang="en-US" sz="2800"/>
          </a:p>
          <a:p>
            <a:pPr eaLnBrk="1" hangingPunct="1">
              <a:defRPr/>
            </a:pPr>
            <a:r>
              <a:rPr lang="en-US" altLang="en-US" sz="2800"/>
              <a:t>Therefore </a:t>
            </a:r>
            <a:r>
              <a:rPr lang="en-US" altLang="en-US" sz="2800" err="1"/>
              <a:t>behaviour</a:t>
            </a:r>
            <a:r>
              <a:rPr lang="en-US" altLang="en-US" sz="2800"/>
              <a:t> and work ethic must be exemplary otherwise students fall behind and struggle to catch up or spoil other students' learning. </a:t>
            </a:r>
            <a:endParaRPr lang="en-GB"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0328-8346-15D7-A984-AE968DA21223}"/>
              </a:ext>
            </a:extLst>
          </p:cNvPr>
          <p:cNvSpPr>
            <a:spLocks noGrp="1"/>
          </p:cNvSpPr>
          <p:nvPr>
            <p:ph type="title"/>
          </p:nvPr>
        </p:nvSpPr>
        <p:spPr>
          <a:xfrm>
            <a:off x="457200" y="48127"/>
            <a:ext cx="8229600" cy="1323473"/>
          </a:xfrm>
        </p:spPr>
        <p:txBody>
          <a:bodyPr/>
          <a:lstStyle/>
          <a:p>
            <a:pPr>
              <a:defRPr/>
            </a:pPr>
            <a:endParaRPr lang="en-GB"/>
          </a:p>
        </p:txBody>
      </p:sp>
      <p:pic>
        <p:nvPicPr>
          <p:cNvPr id="4" name="Online Media 3" title="Geography - Options presentation 2023">
            <a:hlinkClick r:id="" action="ppaction://media"/>
            <a:extLst>
              <a:ext uri="{FF2B5EF4-FFF2-40B4-BE49-F238E27FC236}">
                <a16:creationId xmlns:a16="http://schemas.microsoft.com/office/drawing/2014/main" id="{2CC30ECB-47F5-8B52-78B0-A2599AF10215}"/>
              </a:ext>
            </a:extLst>
          </p:cNvPr>
          <p:cNvPicPr>
            <a:picLocks noGrp="1" noRot="1" noChangeAspect="1"/>
          </p:cNvPicPr>
          <p:nvPr>
            <p:ph idx="1"/>
            <a:videoFile r:link="rId1"/>
          </p:nvPr>
        </p:nvPicPr>
        <p:blipFill>
          <a:blip r:embed="rId3"/>
          <a:stretch>
            <a:fillRect/>
          </a:stretch>
        </p:blipFill>
        <p:spPr>
          <a:xfrm>
            <a:off x="174637" y="177562"/>
            <a:ext cx="8771629" cy="571270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92B3FB8C-D875-39E7-07C5-2FC946EC7F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928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F614B-F735-7177-D1A7-FE3D7ACCA769}"/>
              </a:ext>
            </a:extLst>
          </p:cNvPr>
          <p:cNvSpPr>
            <a:spLocks noGrp="1"/>
          </p:cNvSpPr>
          <p:nvPr>
            <p:ph type="title"/>
          </p:nvPr>
        </p:nvSpPr>
        <p:spPr/>
        <p:txBody>
          <a:bodyPr/>
          <a:lstStyle/>
          <a:p>
            <a:pPr>
              <a:defRPr/>
            </a:pPr>
            <a:r>
              <a:rPr lang="en-GB" sz="5400" b="1"/>
              <a:t>Course content:</a:t>
            </a:r>
            <a:endParaRPr lang="en-GB" sz="5400"/>
          </a:p>
        </p:txBody>
      </p:sp>
      <p:sp>
        <p:nvSpPr>
          <p:cNvPr id="4099" name="Content Placeholder 2">
            <a:extLst>
              <a:ext uri="{FF2B5EF4-FFF2-40B4-BE49-F238E27FC236}">
                <a16:creationId xmlns:a16="http://schemas.microsoft.com/office/drawing/2014/main" id="{DCE799C0-E8F0-63C2-3571-86E19E325EAE}"/>
              </a:ext>
            </a:extLst>
          </p:cNvPr>
          <p:cNvSpPr>
            <a:spLocks noGrp="1" noChangeArrowheads="1"/>
          </p:cNvSpPr>
          <p:nvPr>
            <p:ph idx="1"/>
          </p:nvPr>
        </p:nvSpPr>
        <p:spPr>
          <a:xfrm>
            <a:off x="107950" y="1600200"/>
            <a:ext cx="8928100" cy="4495800"/>
          </a:xfrm>
        </p:spPr>
        <p:txBody>
          <a:bodyPr/>
          <a:lstStyle/>
          <a:p>
            <a:r>
              <a:rPr lang="en-GB" altLang="en-US" sz="2600"/>
              <a:t>This GCSE Geography course covers areas in physical and human geography incorporated into a series of themes.  Students will travel the world from the classroom, exploring case studies in the United Kingdom (UK), newly emerging economies (NEEs) and lower income countries (LICs). Topics of study include climate change, poverty, deprivation, global shifts in economic power and the challenge of sustainable resource use. Students are also encouraged to understand their role in society, by considering different viewpoints, values and attitudes.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AF2936-230A-6DD9-0DB2-29EEC2290F95}"/>
              </a:ext>
            </a:extLst>
          </p:cNvPr>
          <p:cNvSpPr>
            <a:spLocks noGrp="1" noChangeArrowheads="1"/>
          </p:cNvSpPr>
          <p:nvPr>
            <p:ph type="title"/>
          </p:nvPr>
        </p:nvSpPr>
        <p:spPr>
          <a:xfrm>
            <a:off x="107950" y="228600"/>
            <a:ext cx="8928100" cy="1143000"/>
          </a:xfrm>
        </p:spPr>
        <p:txBody>
          <a:bodyPr/>
          <a:lstStyle/>
          <a:p>
            <a:pPr eaLnBrk="1" hangingPunct="1">
              <a:defRPr/>
            </a:pPr>
            <a:r>
              <a:rPr lang="en-GB" b="1"/>
              <a:t>The course and assessment structure</a:t>
            </a:r>
            <a:endParaRPr lang="en-US" b="1"/>
          </a:p>
        </p:txBody>
      </p:sp>
      <p:sp>
        <p:nvSpPr>
          <p:cNvPr id="5123" name="Rectangle 3">
            <a:extLst>
              <a:ext uri="{FF2B5EF4-FFF2-40B4-BE49-F238E27FC236}">
                <a16:creationId xmlns:a16="http://schemas.microsoft.com/office/drawing/2014/main" id="{EFDE11B7-E89C-1FC5-FFE7-197CBF2C0CE8}"/>
              </a:ext>
            </a:extLst>
          </p:cNvPr>
          <p:cNvSpPr>
            <a:spLocks noGrp="1" noChangeArrowheads="1"/>
          </p:cNvSpPr>
          <p:nvPr>
            <p:ph type="body" idx="1"/>
          </p:nvPr>
        </p:nvSpPr>
        <p:spPr>
          <a:xfrm>
            <a:off x="250825" y="1628775"/>
            <a:ext cx="8569325" cy="4495800"/>
          </a:xfrm>
        </p:spPr>
        <p:txBody>
          <a:bodyPr/>
          <a:lstStyle/>
          <a:p>
            <a:pPr eaLnBrk="1" hangingPunct="1">
              <a:lnSpc>
                <a:spcPct val="80000"/>
              </a:lnSpc>
              <a:buFontTx/>
              <a:buNone/>
            </a:pPr>
            <a:r>
              <a:rPr lang="en-GB" altLang="en-US" sz="2800"/>
              <a:t>	</a:t>
            </a:r>
            <a:r>
              <a:rPr lang="en-GB" altLang="en-US" sz="2400"/>
              <a:t>The course we follow at Hurstmere </a:t>
            </a:r>
            <a:r>
              <a:rPr lang="en-GB" altLang="en-US" sz="2400" b="1"/>
              <a:t>is AQA GCSE Geography (Syllabus code 8035)</a:t>
            </a:r>
            <a:r>
              <a:rPr lang="en-GB" altLang="en-US" sz="2400"/>
              <a:t>. The examination format is 3 exams as follows:</a:t>
            </a:r>
          </a:p>
          <a:p>
            <a:r>
              <a:rPr lang="en-GB" altLang="en-US" sz="2400" b="1"/>
              <a:t>Paper One (35%) : </a:t>
            </a:r>
            <a:r>
              <a:rPr lang="en-GB" altLang="en-US" sz="2400"/>
              <a:t>Living with the physical environment-   </a:t>
            </a:r>
            <a:r>
              <a:rPr lang="en-GB" altLang="en-US" sz="2400" i="1"/>
              <a:t>The challenge of natural hazards, Physical landscapes in the UK, The living world, and Geographical skills.</a:t>
            </a:r>
          </a:p>
          <a:p>
            <a:r>
              <a:rPr lang="en-GB" altLang="en-US" sz="2400" b="1"/>
              <a:t>Paper Two (35%):</a:t>
            </a:r>
            <a:r>
              <a:rPr lang="en-GB" altLang="en-US" sz="2400"/>
              <a:t> Challenges in the human environment-</a:t>
            </a:r>
            <a:r>
              <a:rPr lang="en-GB" altLang="en-US" sz="2400" i="1"/>
              <a:t>Urban issues and challenges, The changing economic world, The challenge of resource management, and Geographical skills</a:t>
            </a:r>
          </a:p>
          <a:p>
            <a:r>
              <a:rPr lang="en-GB" altLang="en-US" sz="2400" b="1"/>
              <a:t>Paper Three(30%) </a:t>
            </a:r>
            <a:r>
              <a:rPr lang="en-GB" altLang="en-US" sz="2400"/>
              <a:t>: Geographical applications- </a:t>
            </a:r>
            <a:r>
              <a:rPr lang="en-GB" altLang="en-US" sz="2400" i="1"/>
              <a:t>Issue evaluation, Fieldwork, and Geographical skills</a:t>
            </a:r>
          </a:p>
          <a:p>
            <a:pPr eaLnBrk="1" hangingPunct="1">
              <a:lnSpc>
                <a:spcPct val="80000"/>
              </a:lnSpc>
              <a:buFontTx/>
              <a:buNone/>
            </a:pPr>
            <a:endParaRPr lang="en-GB"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77C48F1-2B3C-B3A1-957C-91D9673C2C0E}"/>
              </a:ext>
            </a:extLst>
          </p:cNvPr>
          <p:cNvSpPr>
            <a:spLocks noGrp="1" noChangeArrowheads="1"/>
          </p:cNvSpPr>
          <p:nvPr>
            <p:ph type="title"/>
          </p:nvPr>
        </p:nvSpPr>
        <p:spPr/>
        <p:txBody>
          <a:bodyPr/>
          <a:lstStyle/>
          <a:p>
            <a:pPr eaLnBrk="1" hangingPunct="1">
              <a:defRPr/>
            </a:pPr>
            <a:r>
              <a:rPr lang="en-GB"/>
              <a:t>The Units of study</a:t>
            </a:r>
            <a:endParaRPr lang="en-US"/>
          </a:p>
        </p:txBody>
      </p:sp>
      <p:sp>
        <p:nvSpPr>
          <p:cNvPr id="6147" name="Rectangle 3">
            <a:extLst>
              <a:ext uri="{FF2B5EF4-FFF2-40B4-BE49-F238E27FC236}">
                <a16:creationId xmlns:a16="http://schemas.microsoft.com/office/drawing/2014/main" id="{4465BCAD-91FA-976F-4D0E-384981FB99D6}"/>
              </a:ext>
            </a:extLst>
          </p:cNvPr>
          <p:cNvSpPr>
            <a:spLocks noGrp="1" noChangeArrowheads="1"/>
          </p:cNvSpPr>
          <p:nvPr>
            <p:ph type="body" idx="1"/>
          </p:nvPr>
        </p:nvSpPr>
        <p:spPr>
          <a:xfrm>
            <a:off x="457200" y="1196975"/>
            <a:ext cx="8229600" cy="4899025"/>
          </a:xfrm>
        </p:spPr>
        <p:txBody>
          <a:bodyPr/>
          <a:lstStyle/>
          <a:p>
            <a:pPr eaLnBrk="1" hangingPunct="1">
              <a:lnSpc>
                <a:spcPct val="80000"/>
              </a:lnSpc>
              <a:buFontTx/>
              <a:buNone/>
            </a:pPr>
            <a:r>
              <a:rPr lang="en-GB" altLang="en-US" sz="2000"/>
              <a:t>	</a:t>
            </a:r>
            <a:r>
              <a:rPr lang="en-GB" altLang="en-US" sz="2400"/>
              <a:t>Over the course of the 2 years you will study physical and human geography incorporated into a series of themes and topics. Each will end with an exam style paper to assess understanding and track students progress.</a:t>
            </a:r>
          </a:p>
          <a:p>
            <a:pPr eaLnBrk="1" hangingPunct="1">
              <a:lnSpc>
                <a:spcPct val="80000"/>
              </a:lnSpc>
              <a:buFontTx/>
              <a:buNone/>
            </a:pPr>
            <a:endParaRPr lang="en-GB" altLang="en-US" sz="2400"/>
          </a:p>
          <a:p>
            <a:pPr eaLnBrk="1" hangingPunct="1">
              <a:lnSpc>
                <a:spcPct val="80000"/>
              </a:lnSpc>
              <a:buFontTx/>
              <a:buNone/>
            </a:pPr>
            <a:r>
              <a:rPr lang="en-GB" altLang="en-US" sz="2400"/>
              <a:t>The units of study are:</a:t>
            </a:r>
          </a:p>
          <a:p>
            <a:pPr eaLnBrk="1" hangingPunct="1">
              <a:lnSpc>
                <a:spcPct val="80000"/>
              </a:lnSpc>
            </a:pPr>
            <a:r>
              <a:rPr lang="en-GB" altLang="en-US" sz="2400"/>
              <a:t>Living with the physical environment</a:t>
            </a:r>
          </a:p>
          <a:p>
            <a:pPr eaLnBrk="1" hangingPunct="1">
              <a:lnSpc>
                <a:spcPct val="80000"/>
              </a:lnSpc>
            </a:pPr>
            <a:r>
              <a:rPr lang="en-GB" altLang="en-US" sz="2400"/>
              <a:t>Challenges in the human environment</a:t>
            </a:r>
          </a:p>
          <a:p>
            <a:pPr eaLnBrk="1" hangingPunct="1">
              <a:lnSpc>
                <a:spcPct val="80000"/>
              </a:lnSpc>
            </a:pPr>
            <a:r>
              <a:rPr lang="en-GB" altLang="en-US" sz="2400"/>
              <a:t>Geographical applications</a:t>
            </a:r>
          </a:p>
          <a:p>
            <a:pPr eaLnBrk="1" hangingPunct="1">
              <a:lnSpc>
                <a:spcPct val="80000"/>
              </a:lnSpc>
            </a:pPr>
            <a:r>
              <a:rPr lang="en-GB" altLang="en-US" sz="2400"/>
              <a:t>Geographical skills</a:t>
            </a:r>
          </a:p>
          <a:p>
            <a:pPr eaLnBrk="1" hangingPunct="1">
              <a:lnSpc>
                <a:spcPct val="80000"/>
              </a:lnSpc>
            </a:pPr>
            <a:endParaRPr lang="en-GB" altLang="en-US" sz="2400"/>
          </a:p>
        </p:txBody>
      </p:sp>
      <p:pic>
        <p:nvPicPr>
          <p:cNvPr id="6148" name="Picture 5" descr="geography2">
            <a:extLst>
              <a:ext uri="{FF2B5EF4-FFF2-40B4-BE49-F238E27FC236}">
                <a16:creationId xmlns:a16="http://schemas.microsoft.com/office/drawing/2014/main" id="{BF172121-2CA3-7E53-5F90-BCC783EBF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636838"/>
            <a:ext cx="29146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6BC4-0947-9498-CEAC-050AD434A01B}"/>
              </a:ext>
            </a:extLst>
          </p:cNvPr>
          <p:cNvSpPr>
            <a:spLocks noGrp="1"/>
          </p:cNvSpPr>
          <p:nvPr>
            <p:ph type="title"/>
          </p:nvPr>
        </p:nvSpPr>
        <p:spPr/>
        <p:txBody>
          <a:bodyPr/>
          <a:lstStyle/>
          <a:p>
            <a:pPr>
              <a:defRPr/>
            </a:pPr>
            <a:r>
              <a:rPr lang="en-GB" b="1">
                <a:effectLst/>
              </a:rPr>
              <a:t>Living with the physical environment</a:t>
            </a:r>
            <a:endParaRPr lang="en-GB"/>
          </a:p>
        </p:txBody>
      </p:sp>
      <p:sp>
        <p:nvSpPr>
          <p:cNvPr id="7171" name="Content Placeholder 2">
            <a:extLst>
              <a:ext uri="{FF2B5EF4-FFF2-40B4-BE49-F238E27FC236}">
                <a16:creationId xmlns:a16="http://schemas.microsoft.com/office/drawing/2014/main" id="{19981314-B294-477D-958A-35835397DB5F}"/>
              </a:ext>
            </a:extLst>
          </p:cNvPr>
          <p:cNvSpPr>
            <a:spLocks noGrp="1" noChangeArrowheads="1"/>
          </p:cNvSpPr>
          <p:nvPr>
            <p:ph idx="1"/>
          </p:nvPr>
        </p:nvSpPr>
        <p:spPr>
          <a:xfrm>
            <a:off x="468313" y="1484313"/>
            <a:ext cx="8229600" cy="4495800"/>
          </a:xfrm>
        </p:spPr>
        <p:txBody>
          <a:bodyPr/>
          <a:lstStyle/>
          <a:p>
            <a:r>
              <a:rPr lang="en-GB" altLang="en-US"/>
              <a:t>The challenge of natural hazards</a:t>
            </a:r>
          </a:p>
          <a:p>
            <a:r>
              <a:rPr lang="en-GB" altLang="en-US"/>
              <a:t>Physical landscapes in the UK</a:t>
            </a:r>
          </a:p>
          <a:p>
            <a:r>
              <a:rPr lang="en-GB" altLang="en-US"/>
              <a:t>The living world</a:t>
            </a:r>
          </a:p>
          <a:p>
            <a:endParaRPr lang="en-GB" altLang="en-US"/>
          </a:p>
        </p:txBody>
      </p:sp>
      <p:pic>
        <p:nvPicPr>
          <p:cNvPr id="7172" name="Picture 2" descr="http://www.harunyahya.com/image/truth_life_world/natural_disaster.jpg">
            <a:hlinkClick r:id="rId2"/>
            <a:extLst>
              <a:ext uri="{FF2B5EF4-FFF2-40B4-BE49-F238E27FC236}">
                <a16:creationId xmlns:a16="http://schemas.microsoft.com/office/drawing/2014/main" id="{C66285A9-BB1E-4293-383F-6575EAD4D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359150"/>
            <a:ext cx="4841875"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http://resources.woodlands-junior.kent.sch.uk/customs/questions/images/clothes/topo.jpg">
            <a:hlinkClick r:id="rId4"/>
            <a:extLst>
              <a:ext uri="{FF2B5EF4-FFF2-40B4-BE49-F238E27FC236}">
                <a16:creationId xmlns:a16="http://schemas.microsoft.com/office/drawing/2014/main" id="{526DC4D9-5DCF-C694-82AB-1B5F16B22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359150"/>
            <a:ext cx="2159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https://21stcenturychallenges.files.wordpress.com/2015/06/natural-disasters2.jpg">
            <a:hlinkClick r:id="rId6"/>
            <a:extLst>
              <a:ext uri="{FF2B5EF4-FFF2-40B4-BE49-F238E27FC236}">
                <a16:creationId xmlns:a16="http://schemas.microsoft.com/office/drawing/2014/main" id="{9A67896B-6198-203B-903C-98C91CC83A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5914" t="17336" r="24695" b="18794"/>
          <a:stretch>
            <a:fillRect/>
          </a:stretch>
        </p:blipFill>
        <p:spPr bwMode="auto">
          <a:xfrm>
            <a:off x="5457825" y="4316413"/>
            <a:ext cx="17541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http://easyscienceforkids.com/wp-content/uploads/2014/02/All-about-Ecosystems-Easy-Science-for-Kids-a-Diagram-of-an-Ecosystem.jpg">
            <a:hlinkClick r:id="rId8"/>
            <a:extLst>
              <a:ext uri="{FF2B5EF4-FFF2-40B4-BE49-F238E27FC236}">
                <a16:creationId xmlns:a16="http://schemas.microsoft.com/office/drawing/2014/main" id="{05DCA700-17E5-F09D-7AD3-22B32C8A48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9275" y="1125538"/>
            <a:ext cx="21812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https://tville2a.wikispaces.com/file/view/pollution.jpg/192053026/470x316/pollution.jpg">
            <a:hlinkClick r:id="rId2"/>
            <a:extLst>
              <a:ext uri="{FF2B5EF4-FFF2-40B4-BE49-F238E27FC236}">
                <a16:creationId xmlns:a16="http://schemas.microsoft.com/office/drawing/2014/main" id="{FD39ABE0-5416-1B35-7D89-8F7343BED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988" y="1125538"/>
            <a:ext cx="24638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62372B1-9D1B-7E05-61B1-4935E7CE2119}"/>
              </a:ext>
            </a:extLst>
          </p:cNvPr>
          <p:cNvSpPr>
            <a:spLocks noGrp="1"/>
          </p:cNvSpPr>
          <p:nvPr>
            <p:ph type="title"/>
          </p:nvPr>
        </p:nvSpPr>
        <p:spPr/>
        <p:txBody>
          <a:bodyPr/>
          <a:lstStyle/>
          <a:p>
            <a:pPr>
              <a:defRPr/>
            </a:pPr>
            <a:r>
              <a:rPr lang="en-GB" b="1">
                <a:effectLst/>
              </a:rPr>
              <a:t>Challenges in the human environment</a:t>
            </a:r>
            <a:endParaRPr lang="en-GB"/>
          </a:p>
        </p:txBody>
      </p:sp>
      <p:sp>
        <p:nvSpPr>
          <p:cNvPr id="8196" name="Content Placeholder 2">
            <a:extLst>
              <a:ext uri="{FF2B5EF4-FFF2-40B4-BE49-F238E27FC236}">
                <a16:creationId xmlns:a16="http://schemas.microsoft.com/office/drawing/2014/main" id="{7F5FEF7E-58DA-F299-65D0-888C45A8105F}"/>
              </a:ext>
            </a:extLst>
          </p:cNvPr>
          <p:cNvSpPr>
            <a:spLocks noGrp="1" noChangeArrowheads="1"/>
          </p:cNvSpPr>
          <p:nvPr>
            <p:ph idx="1"/>
          </p:nvPr>
        </p:nvSpPr>
        <p:spPr>
          <a:xfrm>
            <a:off x="250825" y="1789113"/>
            <a:ext cx="8229600" cy="4495800"/>
          </a:xfrm>
        </p:spPr>
        <p:txBody>
          <a:bodyPr/>
          <a:lstStyle/>
          <a:p>
            <a:r>
              <a:rPr lang="en-GB" altLang="en-US"/>
              <a:t>Urban issues and challenges</a:t>
            </a:r>
          </a:p>
          <a:p>
            <a:r>
              <a:rPr lang="en-GB" altLang="en-US"/>
              <a:t>The changing economic world</a:t>
            </a:r>
          </a:p>
          <a:p>
            <a:r>
              <a:rPr lang="en-GB" altLang="en-US"/>
              <a:t>Challenge of resource management</a:t>
            </a:r>
          </a:p>
          <a:p>
            <a:endParaRPr lang="en-GB" altLang="en-US"/>
          </a:p>
        </p:txBody>
      </p:sp>
      <p:pic>
        <p:nvPicPr>
          <p:cNvPr id="8197" name="Picture 2" descr="http://www.globalization101.org/uploads/Image/Health/urban-slum.jpg">
            <a:hlinkClick r:id="rId4"/>
            <a:extLst>
              <a:ext uri="{FF2B5EF4-FFF2-40B4-BE49-F238E27FC236}">
                <a16:creationId xmlns:a16="http://schemas.microsoft.com/office/drawing/2014/main" id="{D400FC98-F818-399A-F64C-2327B42A0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3" y="4437063"/>
            <a:ext cx="33623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emilystokyo.weebly.com/uploads/3/2/2/8/32284979/8090619.png?325">
            <a:hlinkClick r:id="rId6"/>
            <a:extLst>
              <a:ext uri="{FF2B5EF4-FFF2-40B4-BE49-F238E27FC236}">
                <a16:creationId xmlns:a16="http://schemas.microsoft.com/office/drawing/2014/main" id="{48C347F6-912B-7DC2-166B-89657F419E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1463" y="4437063"/>
            <a:ext cx="36845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http://www.fundsindia.com/blog/wp-content/uploads/2015/03/economy.jpg">
            <a:hlinkClick r:id="rId8"/>
            <a:extLst>
              <a:ext uri="{FF2B5EF4-FFF2-40B4-BE49-F238E27FC236}">
                <a16:creationId xmlns:a16="http://schemas.microsoft.com/office/drawing/2014/main" id="{51F4A7FC-F425-0422-61D4-DFBE6018B7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3789363"/>
            <a:ext cx="36004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350-615D-9964-3CCC-6974CB439743}"/>
              </a:ext>
            </a:extLst>
          </p:cNvPr>
          <p:cNvSpPr>
            <a:spLocks noGrp="1"/>
          </p:cNvSpPr>
          <p:nvPr>
            <p:ph type="title"/>
          </p:nvPr>
        </p:nvSpPr>
        <p:spPr/>
        <p:txBody>
          <a:bodyPr/>
          <a:lstStyle/>
          <a:p>
            <a:pPr>
              <a:defRPr/>
            </a:pPr>
            <a:r>
              <a:rPr lang="en-GB" b="1">
                <a:effectLst/>
              </a:rPr>
              <a:t>Geographical applications</a:t>
            </a:r>
            <a:endParaRPr lang="en-GB"/>
          </a:p>
        </p:txBody>
      </p:sp>
      <p:sp>
        <p:nvSpPr>
          <p:cNvPr id="9219" name="Content Placeholder 2">
            <a:extLst>
              <a:ext uri="{FF2B5EF4-FFF2-40B4-BE49-F238E27FC236}">
                <a16:creationId xmlns:a16="http://schemas.microsoft.com/office/drawing/2014/main" id="{BCC33F6A-4904-9CDB-A0D3-4747BE4A0B25}"/>
              </a:ext>
            </a:extLst>
          </p:cNvPr>
          <p:cNvSpPr>
            <a:spLocks noGrp="1" noChangeArrowheads="1"/>
          </p:cNvSpPr>
          <p:nvPr>
            <p:ph idx="1"/>
          </p:nvPr>
        </p:nvSpPr>
        <p:spPr/>
        <p:txBody>
          <a:bodyPr/>
          <a:lstStyle/>
          <a:p>
            <a:r>
              <a:rPr lang="en-GB" altLang="en-US"/>
              <a:t>Section A: Issue evaluation</a:t>
            </a:r>
          </a:p>
          <a:p>
            <a:r>
              <a:rPr lang="en-GB" altLang="en-US"/>
              <a:t>Section B: Fieldwork</a:t>
            </a:r>
          </a:p>
          <a:p>
            <a:endParaRPr lang="en-GB" altLang="en-US"/>
          </a:p>
        </p:txBody>
      </p:sp>
      <p:pic>
        <p:nvPicPr>
          <p:cNvPr id="9220" name="Picture 2" descr="http://kgcontent.affino.com/AcuCustom/Sitename/DAM/018/IMG_1902_Des.JPG">
            <a:hlinkClick r:id="rId2"/>
            <a:extLst>
              <a:ext uri="{FF2B5EF4-FFF2-40B4-BE49-F238E27FC236}">
                <a16:creationId xmlns:a16="http://schemas.microsoft.com/office/drawing/2014/main" id="{04009F8D-8163-5391-91F9-F809779E4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911600"/>
            <a:ext cx="35591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ww.kingsbruton.com/sites/www.kingsbruton.com/files/news_images/connor%20deacon.JPG">
            <a:hlinkClick r:id="rId4"/>
            <a:extLst>
              <a:ext uri="{FF2B5EF4-FFF2-40B4-BE49-F238E27FC236}">
                <a16:creationId xmlns:a16="http://schemas.microsoft.com/office/drawing/2014/main" id="{BD6991DE-ECC6-4AE9-2A6F-A7A49BA62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4375150"/>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figures.boundless.com/17756/full/critical-thinking-skills.jpeg">
            <a:hlinkClick r:id="rId6"/>
            <a:extLst>
              <a:ext uri="{FF2B5EF4-FFF2-40B4-BE49-F238E27FC236}">
                <a16:creationId xmlns:a16="http://schemas.microsoft.com/office/drawing/2014/main" id="{41C2DFC1-3A47-F52B-6F35-3E86CED98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3043238"/>
            <a:ext cx="34163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4A5D-E51F-13C4-A2FA-E0E81B99ED01}"/>
              </a:ext>
            </a:extLst>
          </p:cNvPr>
          <p:cNvSpPr>
            <a:spLocks noGrp="1"/>
          </p:cNvSpPr>
          <p:nvPr>
            <p:ph type="title"/>
          </p:nvPr>
        </p:nvSpPr>
        <p:spPr>
          <a:xfrm>
            <a:off x="-684213" y="0"/>
            <a:ext cx="8229601" cy="1143000"/>
          </a:xfrm>
        </p:spPr>
        <p:txBody>
          <a:bodyPr/>
          <a:lstStyle/>
          <a:p>
            <a:pPr>
              <a:defRPr/>
            </a:pPr>
            <a:r>
              <a:rPr lang="en-GB"/>
              <a:t>Fieldwork </a:t>
            </a:r>
          </a:p>
        </p:txBody>
      </p:sp>
      <p:sp>
        <p:nvSpPr>
          <p:cNvPr id="10243" name="Content Placeholder 2">
            <a:extLst>
              <a:ext uri="{FF2B5EF4-FFF2-40B4-BE49-F238E27FC236}">
                <a16:creationId xmlns:a16="http://schemas.microsoft.com/office/drawing/2014/main" id="{0A7FB2DA-7238-CFD6-262F-C1D6ED8EE026}"/>
              </a:ext>
            </a:extLst>
          </p:cNvPr>
          <p:cNvSpPr>
            <a:spLocks noGrp="1" noChangeArrowheads="1"/>
          </p:cNvSpPr>
          <p:nvPr>
            <p:ph idx="1"/>
          </p:nvPr>
        </p:nvSpPr>
        <p:spPr>
          <a:xfrm>
            <a:off x="0" y="915009"/>
            <a:ext cx="5195888" cy="4495800"/>
          </a:xfrm>
        </p:spPr>
        <p:txBody>
          <a:bodyPr/>
          <a:lstStyle/>
          <a:p>
            <a:r>
              <a:rPr lang="en-GB" altLang="en-US" sz="2100"/>
              <a:t>Several  opportunities for fieldwork will be in and around the school grounds however, as part of the course, students need to undertake two geographical enquiries in contrasting locations  </a:t>
            </a:r>
          </a:p>
          <a:p>
            <a:r>
              <a:rPr lang="en-GB" altLang="en-US" sz="2100"/>
              <a:t>This, </a:t>
            </a:r>
            <a:r>
              <a:rPr lang="en-GB" altLang="en-US" sz="2100" err="1"/>
              <a:t>therefore,means</a:t>
            </a:r>
            <a:r>
              <a:rPr lang="en-GB" altLang="en-US" sz="2100"/>
              <a:t> that fieldwork will have to take place away from the school (possibly a residential) and that there will be a cost implication for the cost of the fieldwork. </a:t>
            </a:r>
          </a:p>
          <a:p>
            <a:r>
              <a:rPr lang="en-GB" altLang="en-US" sz="2100"/>
              <a:t>As a department we run a trip to Iceland in the Easter Holidays of Year 11 to look at lots of the things we learn about during the Geography course (however this trip is not exclusive to Geography students and is open to the whole year group).</a:t>
            </a:r>
          </a:p>
        </p:txBody>
      </p:sp>
      <p:pic>
        <p:nvPicPr>
          <p:cNvPr id="10244" name="Picture 2" descr="http://www.sussexphotos.co.uk/library/rep/20063.jpg">
            <a:extLst>
              <a:ext uri="{FF2B5EF4-FFF2-40B4-BE49-F238E27FC236}">
                <a16:creationId xmlns:a16="http://schemas.microsoft.com/office/drawing/2014/main" id="{428D278A-6D21-CB81-6D1D-8B4C84146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75" y="919163"/>
            <a:ext cx="39370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images.nationalgeographic.com/wpf/media-live/graphic/map-iceland-360x270-cb1413837191.gif">
            <a:extLst>
              <a:ext uri="{FF2B5EF4-FFF2-40B4-BE49-F238E27FC236}">
                <a16:creationId xmlns:a16="http://schemas.microsoft.com/office/drawing/2014/main" id="{D2F6AE35-A10B-474A-AD77-B4C11DAC5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3716338"/>
            <a:ext cx="3937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A234-235A-C3E8-8F4D-91EBD31E28F4}"/>
              </a:ext>
            </a:extLst>
          </p:cNvPr>
          <p:cNvSpPr>
            <a:spLocks noGrp="1"/>
          </p:cNvSpPr>
          <p:nvPr>
            <p:ph type="title"/>
          </p:nvPr>
        </p:nvSpPr>
        <p:spPr/>
        <p:txBody>
          <a:bodyPr/>
          <a:lstStyle/>
          <a:p>
            <a:pPr>
              <a:defRPr/>
            </a:pPr>
            <a:r>
              <a:rPr lang="en-GB" b="1">
                <a:effectLst/>
              </a:rPr>
              <a:t>Geographical skills</a:t>
            </a:r>
            <a:endParaRPr lang="en-GB"/>
          </a:p>
        </p:txBody>
      </p:sp>
      <p:pic>
        <p:nvPicPr>
          <p:cNvPr id="11267" name="Picture 6" descr="http://www.intechopen.com/source/html/40532/media/image1.png">
            <a:hlinkClick r:id="rId2"/>
            <a:extLst>
              <a:ext uri="{FF2B5EF4-FFF2-40B4-BE49-F238E27FC236}">
                <a16:creationId xmlns:a16="http://schemas.microsoft.com/office/drawing/2014/main" id="{26A45904-8ED1-45AA-8E03-06979D46B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00" t="16869" r="18629" b="7669"/>
          <a:stretch>
            <a:fillRect/>
          </a:stretch>
        </p:blipFill>
        <p:spPr bwMode="auto">
          <a:xfrm>
            <a:off x="323850" y="2736850"/>
            <a:ext cx="27654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http://www.utilityservice.com/images/GIS_Image.jpg">
            <a:hlinkClick r:id="rId4"/>
            <a:extLst>
              <a:ext uri="{FF2B5EF4-FFF2-40B4-BE49-F238E27FC236}">
                <a16:creationId xmlns:a16="http://schemas.microsoft.com/office/drawing/2014/main" id="{299E5DE5-08BB-B152-24A6-593E46CF89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914775"/>
            <a:ext cx="555148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bbc.co.uk/schools/gcsebitesize/geography/images/skills_002.gif">
            <a:hlinkClick r:id="rId6"/>
            <a:extLst>
              <a:ext uri="{FF2B5EF4-FFF2-40B4-BE49-F238E27FC236}">
                <a16:creationId xmlns:a16="http://schemas.microsoft.com/office/drawing/2014/main" id="{9024DA35-0FAC-467A-2AD7-2D3C7CB52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736850"/>
            <a:ext cx="24098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Content Placeholder 2">
            <a:extLst>
              <a:ext uri="{FF2B5EF4-FFF2-40B4-BE49-F238E27FC236}">
                <a16:creationId xmlns:a16="http://schemas.microsoft.com/office/drawing/2014/main" id="{CF89BC02-8F4B-8E73-E4C8-7295A509831E}"/>
              </a:ext>
            </a:extLst>
          </p:cNvPr>
          <p:cNvSpPr>
            <a:spLocks noGrp="1" noChangeArrowheads="1"/>
          </p:cNvSpPr>
          <p:nvPr>
            <p:ph idx="1"/>
          </p:nvPr>
        </p:nvSpPr>
        <p:spPr>
          <a:xfrm>
            <a:off x="457200" y="1343025"/>
            <a:ext cx="8229600" cy="4752975"/>
          </a:xfrm>
        </p:spPr>
        <p:txBody>
          <a:bodyPr/>
          <a:lstStyle/>
          <a:p>
            <a:r>
              <a:rPr lang="en-GB" altLang="en-US" sz="2800"/>
              <a:t>Geographical skills (Ordnance Survey map work, photographic interpretation satellite imaging and data interpretation.)</a:t>
            </a:r>
          </a:p>
          <a:p>
            <a:endParaRPr lang="en-GB" altLang="en-US"/>
          </a:p>
        </p:txBody>
      </p:sp>
      <p:pic>
        <p:nvPicPr>
          <p:cNvPr id="11271" name="Picture 4" descr="http://schoolsweek.co.uk/wp-content/uploads/2015/08/Geography1.jpg">
            <a:hlinkClick r:id="rId8"/>
            <a:extLst>
              <a:ext uri="{FF2B5EF4-FFF2-40B4-BE49-F238E27FC236}">
                <a16:creationId xmlns:a16="http://schemas.microsoft.com/office/drawing/2014/main" id="{2711F292-2987-FD29-B83A-357AF35D9F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20541" r="50000"/>
          <a:stretch>
            <a:fillRect/>
          </a:stretch>
        </p:blipFill>
        <p:spPr bwMode="auto">
          <a:xfrm>
            <a:off x="6545263" y="4797425"/>
            <a:ext cx="24987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Elemental</Template>
  <Application>Microsoft Office PowerPoint</Application>
  <PresentationFormat>On-screen Show (4:3)</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Mountain Top</vt:lpstr>
      <vt:lpstr>PowerPoint Presentation</vt:lpstr>
      <vt:lpstr>Course content:</vt:lpstr>
      <vt:lpstr>The course and assessment structure</vt:lpstr>
      <vt:lpstr>The Units of study</vt:lpstr>
      <vt:lpstr>Living with the physical environment</vt:lpstr>
      <vt:lpstr>Challenges in the human environment</vt:lpstr>
      <vt:lpstr>Geographical applications</vt:lpstr>
      <vt:lpstr>Fieldwork </vt:lpstr>
      <vt:lpstr>Geographical skills</vt:lpstr>
      <vt:lpstr>Geographical skills check list:</vt:lpstr>
      <vt:lpstr>Complementary subjects </vt:lpstr>
      <vt:lpstr>Progression and what Geography can do for you.</vt:lpstr>
      <vt:lpstr>PowerPoint Presentation</vt:lpstr>
      <vt:lpstr>Expectations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staff_ar</dc:creator>
  <cp:revision>1</cp:revision>
  <dcterms:created xsi:type="dcterms:W3CDTF">2009-08-19T12:51:53Z</dcterms:created>
  <dcterms:modified xsi:type="dcterms:W3CDTF">2025-01-30T07:57:22Z</dcterms:modified>
</cp:coreProperties>
</file>