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289" r:id="rId5"/>
    <p:sldId id="1185" r:id="rId6"/>
    <p:sldId id="291" r:id="rId7"/>
    <p:sldId id="1193" r:id="rId8"/>
    <p:sldId id="1191" r:id="rId9"/>
    <p:sldId id="1192" r:id="rId10"/>
    <p:sldId id="1187" r:id="rId11"/>
    <p:sldId id="1188" r:id="rId12"/>
    <p:sldId id="296" r:id="rId13"/>
    <p:sldId id="1184" r:id="rId14"/>
    <p:sldId id="260" r:id="rId15"/>
    <p:sldId id="1186" r:id="rId16"/>
    <p:sldId id="118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3E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3D1151-F586-4133-FE1D-C3F3BE79EFFC}" v="32" dt="2025-01-30T08:02:25.0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 Stokes" userId="S::j.stokes@hurstmere.org.uk::4fe66847-3a9a-480f-8f20-8dfe7ddf3b65" providerId="AD" clId="Web-{473D1151-F586-4133-FE1D-C3F3BE79EFFC}"/>
    <pc:docChg chg="modSld">
      <pc:chgData name="J Stokes" userId="S::j.stokes@hurstmere.org.uk::4fe66847-3a9a-480f-8f20-8dfe7ddf3b65" providerId="AD" clId="Web-{473D1151-F586-4133-FE1D-C3F3BE79EFFC}" dt="2025-01-30T08:02:25.042" v="17" actId="1076"/>
      <pc:docMkLst>
        <pc:docMk/>
      </pc:docMkLst>
      <pc:sldChg chg="modSp">
        <pc:chgData name="J Stokes" userId="S::j.stokes@hurstmere.org.uk::4fe66847-3a9a-480f-8f20-8dfe7ddf3b65" providerId="AD" clId="Web-{473D1151-F586-4133-FE1D-C3F3BE79EFFC}" dt="2025-01-30T08:00:40.648" v="3" actId="20577"/>
        <pc:sldMkLst>
          <pc:docMk/>
          <pc:sldMk cId="167876259" sldId="1187"/>
        </pc:sldMkLst>
        <pc:spChg chg="mod">
          <ac:chgData name="J Stokes" userId="S::j.stokes@hurstmere.org.uk::4fe66847-3a9a-480f-8f20-8dfe7ddf3b65" providerId="AD" clId="Web-{473D1151-F586-4133-FE1D-C3F3BE79EFFC}" dt="2025-01-30T08:00:40.648" v="3" actId="20577"/>
          <ac:spMkLst>
            <pc:docMk/>
            <pc:sldMk cId="167876259" sldId="1187"/>
            <ac:spMk id="3" creationId="{25B63B16-0301-43E5-BE39-CAACD71D474C}"/>
          </ac:spMkLst>
        </pc:spChg>
      </pc:sldChg>
      <pc:sldChg chg="modSp">
        <pc:chgData name="J Stokes" userId="S::j.stokes@hurstmere.org.uk::4fe66847-3a9a-480f-8f20-8dfe7ddf3b65" providerId="AD" clId="Web-{473D1151-F586-4133-FE1D-C3F3BE79EFFC}" dt="2025-01-30T08:02:25.042" v="17" actId="1076"/>
        <pc:sldMkLst>
          <pc:docMk/>
          <pc:sldMk cId="1099117763" sldId="1188"/>
        </pc:sldMkLst>
        <pc:spChg chg="mod">
          <ac:chgData name="J Stokes" userId="S::j.stokes@hurstmere.org.uk::4fe66847-3a9a-480f-8f20-8dfe7ddf3b65" providerId="AD" clId="Web-{473D1151-F586-4133-FE1D-C3F3BE79EFFC}" dt="2025-01-30T08:01:30.712" v="16" actId="20577"/>
          <ac:spMkLst>
            <pc:docMk/>
            <pc:sldMk cId="1099117763" sldId="1188"/>
            <ac:spMk id="3" creationId="{514685FB-3E85-4967-8703-3608DBD14186}"/>
          </ac:spMkLst>
        </pc:spChg>
        <pc:picChg chg="mod">
          <ac:chgData name="J Stokes" userId="S::j.stokes@hurstmere.org.uk::4fe66847-3a9a-480f-8f20-8dfe7ddf3b65" providerId="AD" clId="Web-{473D1151-F586-4133-FE1D-C3F3BE79EFFC}" dt="2025-01-30T08:02:25.042" v="17" actId="1076"/>
          <ac:picMkLst>
            <pc:docMk/>
            <pc:sldMk cId="1099117763" sldId="1188"/>
            <ac:picMk id="12" creationId="{6F792695-3446-4FCD-AF31-883F54E5E6A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2D8A7D-0373-44EC-B312-815566B344FB}" type="datetimeFigureOut">
              <a:rPr lang="en-GB" smtClean="0"/>
              <a:t>29/01/2025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4AAE7E-8327-4FC3-B519-13AECC442455}" type="slidenum">
              <a:rPr lang="en-GB" smtClean="0"/>
              <a:t>‹#›</a:t>
            </a:fld>
            <a:endParaRPr lang="en-GB"/>
          </a:p>
        </p:txBody>
      </p:sp>
    </p:spTree>
    <p:extLst>
      <p:ext uri="{BB962C8B-B14F-4D97-AF65-F5344CB8AC3E}">
        <p14:creationId xmlns:p14="http://schemas.microsoft.com/office/powerpoint/2010/main" val="3575830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E4AAE7E-8327-4FC3-B519-13AECC442455}" type="slidenum">
              <a:rPr lang="en-GB" smtClean="0"/>
              <a:t>1</a:t>
            </a:fld>
            <a:endParaRPr lang="en-GB"/>
          </a:p>
        </p:txBody>
      </p:sp>
    </p:spTree>
    <p:extLst>
      <p:ext uri="{BB962C8B-B14F-4D97-AF65-F5344CB8AC3E}">
        <p14:creationId xmlns:p14="http://schemas.microsoft.com/office/powerpoint/2010/main" val="3382583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3AF4F71-9192-480A-8522-50B9C7A409AB}"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2691599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E4AAE7E-8327-4FC3-B519-13AECC442455}" type="slidenum">
              <a:rPr lang="en-GB" smtClean="0"/>
              <a:t>13</a:t>
            </a:fld>
            <a:endParaRPr lang="en-GB"/>
          </a:p>
        </p:txBody>
      </p:sp>
    </p:spTree>
    <p:extLst>
      <p:ext uri="{BB962C8B-B14F-4D97-AF65-F5344CB8AC3E}">
        <p14:creationId xmlns:p14="http://schemas.microsoft.com/office/powerpoint/2010/main" val="1674986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EB847-2F0D-466C-847E-7AC8BCB193A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107CDD9E-CB06-4BDA-B9D4-B6D5C5186F57}"/>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E159D94-E4B7-4E25-A5C0-1D353D70A2A7}"/>
              </a:ext>
            </a:extLst>
          </p:cNvPr>
          <p:cNvSpPr>
            <a:spLocks noGrp="1"/>
          </p:cNvSpPr>
          <p:nvPr>
            <p:ph type="dt" sz="half" idx="10"/>
          </p:nvPr>
        </p:nvSpPr>
        <p:spPr/>
        <p:txBody>
          <a:bodyPr/>
          <a:lstStyle/>
          <a:p>
            <a:fld id="{277E5B36-9E38-4395-ABF4-1F85CC7B3DFA}" type="datetimeFigureOut">
              <a:rPr lang="en-GB" smtClean="0"/>
              <a:t>29/01/2025</a:t>
            </a:fld>
            <a:endParaRPr lang="en-GB"/>
          </a:p>
        </p:txBody>
      </p:sp>
      <p:sp>
        <p:nvSpPr>
          <p:cNvPr id="5" name="Footer Placeholder 4">
            <a:extLst>
              <a:ext uri="{FF2B5EF4-FFF2-40B4-BE49-F238E27FC236}">
                <a16:creationId xmlns:a16="http://schemas.microsoft.com/office/drawing/2014/main" id="{F04384C4-B00B-4796-9B13-552963FD42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E30A9B-9852-4A87-8F0F-352CEAEB3EBD}"/>
              </a:ext>
            </a:extLst>
          </p:cNvPr>
          <p:cNvSpPr>
            <a:spLocks noGrp="1"/>
          </p:cNvSpPr>
          <p:nvPr>
            <p:ph type="sldNum" sz="quarter" idx="12"/>
          </p:nvPr>
        </p:nvSpPr>
        <p:spPr/>
        <p:txBody>
          <a:bodyPr/>
          <a:lstStyle/>
          <a:p>
            <a:fld id="{3186416F-E266-46F5-A723-66D08AC9FCEC}" type="slidenum">
              <a:rPr lang="en-GB" smtClean="0"/>
              <a:t>‹#›</a:t>
            </a:fld>
            <a:endParaRPr lang="en-GB"/>
          </a:p>
        </p:txBody>
      </p:sp>
    </p:spTree>
    <p:extLst>
      <p:ext uri="{BB962C8B-B14F-4D97-AF65-F5344CB8AC3E}">
        <p14:creationId xmlns:p14="http://schemas.microsoft.com/office/powerpoint/2010/main" val="789430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308B3-B6FB-4886-AF6E-200C9A1FC5E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209913D-8429-4E05-824E-1573F77BF5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E73009-F228-4F6E-BAA8-B46FED6BEC28}"/>
              </a:ext>
            </a:extLst>
          </p:cNvPr>
          <p:cNvSpPr>
            <a:spLocks noGrp="1"/>
          </p:cNvSpPr>
          <p:nvPr>
            <p:ph type="dt" sz="half" idx="10"/>
          </p:nvPr>
        </p:nvSpPr>
        <p:spPr/>
        <p:txBody>
          <a:bodyPr/>
          <a:lstStyle/>
          <a:p>
            <a:fld id="{277E5B36-9E38-4395-ABF4-1F85CC7B3DFA}" type="datetimeFigureOut">
              <a:rPr lang="en-GB" smtClean="0"/>
              <a:t>29/01/2025</a:t>
            </a:fld>
            <a:endParaRPr lang="en-GB"/>
          </a:p>
        </p:txBody>
      </p:sp>
      <p:sp>
        <p:nvSpPr>
          <p:cNvPr id="5" name="Footer Placeholder 4">
            <a:extLst>
              <a:ext uri="{FF2B5EF4-FFF2-40B4-BE49-F238E27FC236}">
                <a16:creationId xmlns:a16="http://schemas.microsoft.com/office/drawing/2014/main" id="{AE70DF56-9392-4E05-A60E-155A51BFB5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C7B0D5-BA19-4554-A344-20F223344B63}"/>
              </a:ext>
            </a:extLst>
          </p:cNvPr>
          <p:cNvSpPr>
            <a:spLocks noGrp="1"/>
          </p:cNvSpPr>
          <p:nvPr>
            <p:ph type="sldNum" sz="quarter" idx="12"/>
          </p:nvPr>
        </p:nvSpPr>
        <p:spPr/>
        <p:txBody>
          <a:bodyPr/>
          <a:lstStyle/>
          <a:p>
            <a:fld id="{3186416F-E266-46F5-A723-66D08AC9FCEC}" type="slidenum">
              <a:rPr lang="en-GB" smtClean="0"/>
              <a:t>‹#›</a:t>
            </a:fld>
            <a:endParaRPr lang="en-GB"/>
          </a:p>
        </p:txBody>
      </p:sp>
    </p:spTree>
    <p:extLst>
      <p:ext uri="{BB962C8B-B14F-4D97-AF65-F5344CB8AC3E}">
        <p14:creationId xmlns:p14="http://schemas.microsoft.com/office/powerpoint/2010/main" val="2023156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0A182D-D4F2-461A-8882-6F5F34F8BF87}"/>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B0F171-754E-4DE8-ACC3-3052819F8C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6C9231-92DD-4E1F-94C8-B6D5E020DD5C}"/>
              </a:ext>
            </a:extLst>
          </p:cNvPr>
          <p:cNvSpPr>
            <a:spLocks noGrp="1"/>
          </p:cNvSpPr>
          <p:nvPr>
            <p:ph type="dt" sz="half" idx="10"/>
          </p:nvPr>
        </p:nvSpPr>
        <p:spPr/>
        <p:txBody>
          <a:bodyPr/>
          <a:lstStyle/>
          <a:p>
            <a:fld id="{277E5B36-9E38-4395-ABF4-1F85CC7B3DFA}" type="datetimeFigureOut">
              <a:rPr lang="en-GB" smtClean="0"/>
              <a:t>29/01/2025</a:t>
            </a:fld>
            <a:endParaRPr lang="en-GB"/>
          </a:p>
        </p:txBody>
      </p:sp>
      <p:sp>
        <p:nvSpPr>
          <p:cNvPr id="5" name="Footer Placeholder 4">
            <a:extLst>
              <a:ext uri="{FF2B5EF4-FFF2-40B4-BE49-F238E27FC236}">
                <a16:creationId xmlns:a16="http://schemas.microsoft.com/office/drawing/2014/main" id="{225FD968-61D9-47FD-B0F6-154599BF1C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C4DDF3-046B-4259-96B8-6A901EFA8927}"/>
              </a:ext>
            </a:extLst>
          </p:cNvPr>
          <p:cNvSpPr>
            <a:spLocks noGrp="1"/>
          </p:cNvSpPr>
          <p:nvPr>
            <p:ph type="sldNum" sz="quarter" idx="12"/>
          </p:nvPr>
        </p:nvSpPr>
        <p:spPr/>
        <p:txBody>
          <a:bodyPr/>
          <a:lstStyle/>
          <a:p>
            <a:fld id="{3186416F-E266-46F5-A723-66D08AC9FCEC}" type="slidenum">
              <a:rPr lang="en-GB" smtClean="0"/>
              <a:t>‹#›</a:t>
            </a:fld>
            <a:endParaRPr lang="en-GB"/>
          </a:p>
        </p:txBody>
      </p:sp>
    </p:spTree>
    <p:extLst>
      <p:ext uri="{BB962C8B-B14F-4D97-AF65-F5344CB8AC3E}">
        <p14:creationId xmlns:p14="http://schemas.microsoft.com/office/powerpoint/2010/main" val="285240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4D752-54F1-4B5E-AD88-7F7DFBE8A83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8931547-79EA-4066-9F95-B0E2A3C849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2BD7B5-6AB5-4A62-A572-3A020634D058}"/>
              </a:ext>
            </a:extLst>
          </p:cNvPr>
          <p:cNvSpPr>
            <a:spLocks noGrp="1"/>
          </p:cNvSpPr>
          <p:nvPr>
            <p:ph type="dt" sz="half" idx="10"/>
          </p:nvPr>
        </p:nvSpPr>
        <p:spPr/>
        <p:txBody>
          <a:bodyPr/>
          <a:lstStyle/>
          <a:p>
            <a:fld id="{277E5B36-9E38-4395-ABF4-1F85CC7B3DFA}" type="datetimeFigureOut">
              <a:rPr lang="en-GB" smtClean="0"/>
              <a:t>29/01/2025</a:t>
            </a:fld>
            <a:endParaRPr lang="en-GB"/>
          </a:p>
        </p:txBody>
      </p:sp>
      <p:sp>
        <p:nvSpPr>
          <p:cNvPr id="5" name="Footer Placeholder 4">
            <a:extLst>
              <a:ext uri="{FF2B5EF4-FFF2-40B4-BE49-F238E27FC236}">
                <a16:creationId xmlns:a16="http://schemas.microsoft.com/office/drawing/2014/main" id="{A06DE222-D768-4C57-9F7B-3935CE5D47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DCA13F-8EEA-4891-8D22-593FABD3C2FA}"/>
              </a:ext>
            </a:extLst>
          </p:cNvPr>
          <p:cNvSpPr>
            <a:spLocks noGrp="1"/>
          </p:cNvSpPr>
          <p:nvPr>
            <p:ph type="sldNum" sz="quarter" idx="12"/>
          </p:nvPr>
        </p:nvSpPr>
        <p:spPr/>
        <p:txBody>
          <a:bodyPr/>
          <a:lstStyle/>
          <a:p>
            <a:fld id="{3186416F-E266-46F5-A723-66D08AC9FCEC}" type="slidenum">
              <a:rPr lang="en-GB" smtClean="0"/>
              <a:t>‹#›</a:t>
            </a:fld>
            <a:endParaRPr lang="en-GB"/>
          </a:p>
        </p:txBody>
      </p:sp>
    </p:spTree>
    <p:extLst>
      <p:ext uri="{BB962C8B-B14F-4D97-AF65-F5344CB8AC3E}">
        <p14:creationId xmlns:p14="http://schemas.microsoft.com/office/powerpoint/2010/main" val="3486215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4C4A2-7420-4711-9FEF-23D322272612}"/>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BD2F35A-118F-4FBD-8C64-1184E070C9F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9983CA-34EF-4FDF-90CD-DD5C81A94E25}"/>
              </a:ext>
            </a:extLst>
          </p:cNvPr>
          <p:cNvSpPr>
            <a:spLocks noGrp="1"/>
          </p:cNvSpPr>
          <p:nvPr>
            <p:ph type="dt" sz="half" idx="10"/>
          </p:nvPr>
        </p:nvSpPr>
        <p:spPr/>
        <p:txBody>
          <a:bodyPr/>
          <a:lstStyle/>
          <a:p>
            <a:fld id="{277E5B36-9E38-4395-ABF4-1F85CC7B3DFA}" type="datetimeFigureOut">
              <a:rPr lang="en-GB" smtClean="0"/>
              <a:t>29/01/2025</a:t>
            </a:fld>
            <a:endParaRPr lang="en-GB"/>
          </a:p>
        </p:txBody>
      </p:sp>
      <p:sp>
        <p:nvSpPr>
          <p:cNvPr id="5" name="Footer Placeholder 4">
            <a:extLst>
              <a:ext uri="{FF2B5EF4-FFF2-40B4-BE49-F238E27FC236}">
                <a16:creationId xmlns:a16="http://schemas.microsoft.com/office/drawing/2014/main" id="{CC8CCB6B-AF3B-427E-A258-65529C463F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02DC11-D5B6-4CD5-BB50-37E18B960F25}"/>
              </a:ext>
            </a:extLst>
          </p:cNvPr>
          <p:cNvSpPr>
            <a:spLocks noGrp="1"/>
          </p:cNvSpPr>
          <p:nvPr>
            <p:ph type="sldNum" sz="quarter" idx="12"/>
          </p:nvPr>
        </p:nvSpPr>
        <p:spPr/>
        <p:txBody>
          <a:bodyPr/>
          <a:lstStyle/>
          <a:p>
            <a:fld id="{3186416F-E266-46F5-A723-66D08AC9FCEC}" type="slidenum">
              <a:rPr lang="en-GB" smtClean="0"/>
              <a:t>‹#›</a:t>
            </a:fld>
            <a:endParaRPr lang="en-GB"/>
          </a:p>
        </p:txBody>
      </p:sp>
    </p:spTree>
    <p:extLst>
      <p:ext uri="{BB962C8B-B14F-4D97-AF65-F5344CB8AC3E}">
        <p14:creationId xmlns:p14="http://schemas.microsoft.com/office/powerpoint/2010/main" val="2143808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95793-1AFC-4D4E-ACFE-854FFBF7852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B5504B4-7221-4DDE-9EAF-33DF55141DD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17289C6-8C30-4DF9-A0FF-433BCDE00D72}"/>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CBC1395-D8C0-4BD8-8479-56161825EFEC}"/>
              </a:ext>
            </a:extLst>
          </p:cNvPr>
          <p:cNvSpPr>
            <a:spLocks noGrp="1"/>
          </p:cNvSpPr>
          <p:nvPr>
            <p:ph type="dt" sz="half" idx="10"/>
          </p:nvPr>
        </p:nvSpPr>
        <p:spPr/>
        <p:txBody>
          <a:bodyPr/>
          <a:lstStyle/>
          <a:p>
            <a:fld id="{277E5B36-9E38-4395-ABF4-1F85CC7B3DFA}" type="datetimeFigureOut">
              <a:rPr lang="en-GB" smtClean="0"/>
              <a:t>29/01/2025</a:t>
            </a:fld>
            <a:endParaRPr lang="en-GB"/>
          </a:p>
        </p:txBody>
      </p:sp>
      <p:sp>
        <p:nvSpPr>
          <p:cNvPr id="6" name="Footer Placeholder 5">
            <a:extLst>
              <a:ext uri="{FF2B5EF4-FFF2-40B4-BE49-F238E27FC236}">
                <a16:creationId xmlns:a16="http://schemas.microsoft.com/office/drawing/2014/main" id="{DA20CE66-43B8-4761-A877-1FAE6D7A8DC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AC20592-5F3C-4F32-B5F3-69EC1A6B4086}"/>
              </a:ext>
            </a:extLst>
          </p:cNvPr>
          <p:cNvSpPr>
            <a:spLocks noGrp="1"/>
          </p:cNvSpPr>
          <p:nvPr>
            <p:ph type="sldNum" sz="quarter" idx="12"/>
          </p:nvPr>
        </p:nvSpPr>
        <p:spPr/>
        <p:txBody>
          <a:bodyPr/>
          <a:lstStyle/>
          <a:p>
            <a:fld id="{3186416F-E266-46F5-A723-66D08AC9FCEC}" type="slidenum">
              <a:rPr lang="en-GB" smtClean="0"/>
              <a:t>‹#›</a:t>
            </a:fld>
            <a:endParaRPr lang="en-GB"/>
          </a:p>
        </p:txBody>
      </p:sp>
    </p:spTree>
    <p:extLst>
      <p:ext uri="{BB962C8B-B14F-4D97-AF65-F5344CB8AC3E}">
        <p14:creationId xmlns:p14="http://schemas.microsoft.com/office/powerpoint/2010/main" val="3320137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B6699-4257-4E65-B8CD-C9C093D3629A}"/>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2A76AED-D5FA-4B0C-98E6-64D7D1A9510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1B91D92-28AC-460F-9160-7E3BF2DC1913}"/>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0624962-B591-47C7-903B-FF679E608AE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5F30D43-728E-4E9E-82F9-3A288A4BED0B}"/>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3B6807D-E2D9-4007-9934-2F2F67BA22A9}"/>
              </a:ext>
            </a:extLst>
          </p:cNvPr>
          <p:cNvSpPr>
            <a:spLocks noGrp="1"/>
          </p:cNvSpPr>
          <p:nvPr>
            <p:ph type="dt" sz="half" idx="10"/>
          </p:nvPr>
        </p:nvSpPr>
        <p:spPr/>
        <p:txBody>
          <a:bodyPr/>
          <a:lstStyle/>
          <a:p>
            <a:fld id="{277E5B36-9E38-4395-ABF4-1F85CC7B3DFA}" type="datetimeFigureOut">
              <a:rPr lang="en-GB" smtClean="0"/>
              <a:t>29/01/2025</a:t>
            </a:fld>
            <a:endParaRPr lang="en-GB"/>
          </a:p>
        </p:txBody>
      </p:sp>
      <p:sp>
        <p:nvSpPr>
          <p:cNvPr id="8" name="Footer Placeholder 7">
            <a:extLst>
              <a:ext uri="{FF2B5EF4-FFF2-40B4-BE49-F238E27FC236}">
                <a16:creationId xmlns:a16="http://schemas.microsoft.com/office/drawing/2014/main" id="{608FF96C-8B0C-4EEB-A01A-0B3DA290850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5BF883B-736F-4A0E-A339-B94458B7F9C6}"/>
              </a:ext>
            </a:extLst>
          </p:cNvPr>
          <p:cNvSpPr>
            <a:spLocks noGrp="1"/>
          </p:cNvSpPr>
          <p:nvPr>
            <p:ph type="sldNum" sz="quarter" idx="12"/>
          </p:nvPr>
        </p:nvSpPr>
        <p:spPr/>
        <p:txBody>
          <a:bodyPr/>
          <a:lstStyle/>
          <a:p>
            <a:fld id="{3186416F-E266-46F5-A723-66D08AC9FCEC}" type="slidenum">
              <a:rPr lang="en-GB" smtClean="0"/>
              <a:t>‹#›</a:t>
            </a:fld>
            <a:endParaRPr lang="en-GB"/>
          </a:p>
        </p:txBody>
      </p:sp>
    </p:spTree>
    <p:extLst>
      <p:ext uri="{BB962C8B-B14F-4D97-AF65-F5344CB8AC3E}">
        <p14:creationId xmlns:p14="http://schemas.microsoft.com/office/powerpoint/2010/main" val="2087188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630E1-792D-4EEC-9E32-EFE54E88675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30C7F00-E34B-40DE-BC9A-157520A140D9}"/>
              </a:ext>
            </a:extLst>
          </p:cNvPr>
          <p:cNvSpPr>
            <a:spLocks noGrp="1"/>
          </p:cNvSpPr>
          <p:nvPr>
            <p:ph type="dt" sz="half" idx="10"/>
          </p:nvPr>
        </p:nvSpPr>
        <p:spPr/>
        <p:txBody>
          <a:bodyPr/>
          <a:lstStyle/>
          <a:p>
            <a:fld id="{277E5B36-9E38-4395-ABF4-1F85CC7B3DFA}" type="datetimeFigureOut">
              <a:rPr lang="en-GB" smtClean="0"/>
              <a:t>29/01/2025</a:t>
            </a:fld>
            <a:endParaRPr lang="en-GB"/>
          </a:p>
        </p:txBody>
      </p:sp>
      <p:sp>
        <p:nvSpPr>
          <p:cNvPr id="4" name="Footer Placeholder 3">
            <a:extLst>
              <a:ext uri="{FF2B5EF4-FFF2-40B4-BE49-F238E27FC236}">
                <a16:creationId xmlns:a16="http://schemas.microsoft.com/office/drawing/2014/main" id="{40B5840C-4758-4533-8ED8-BE078461471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CD00766-E4EA-4D3B-8D0B-0C7430D1680F}"/>
              </a:ext>
            </a:extLst>
          </p:cNvPr>
          <p:cNvSpPr>
            <a:spLocks noGrp="1"/>
          </p:cNvSpPr>
          <p:nvPr>
            <p:ph type="sldNum" sz="quarter" idx="12"/>
          </p:nvPr>
        </p:nvSpPr>
        <p:spPr/>
        <p:txBody>
          <a:bodyPr/>
          <a:lstStyle/>
          <a:p>
            <a:fld id="{3186416F-E266-46F5-A723-66D08AC9FCEC}" type="slidenum">
              <a:rPr lang="en-GB" smtClean="0"/>
              <a:t>‹#›</a:t>
            </a:fld>
            <a:endParaRPr lang="en-GB"/>
          </a:p>
        </p:txBody>
      </p:sp>
    </p:spTree>
    <p:extLst>
      <p:ext uri="{BB962C8B-B14F-4D97-AF65-F5344CB8AC3E}">
        <p14:creationId xmlns:p14="http://schemas.microsoft.com/office/powerpoint/2010/main" val="480503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907FD6-9A86-45A1-BDB4-3C52D176EBE4}"/>
              </a:ext>
            </a:extLst>
          </p:cNvPr>
          <p:cNvSpPr>
            <a:spLocks noGrp="1"/>
          </p:cNvSpPr>
          <p:nvPr>
            <p:ph type="dt" sz="half" idx="10"/>
          </p:nvPr>
        </p:nvSpPr>
        <p:spPr/>
        <p:txBody>
          <a:bodyPr/>
          <a:lstStyle/>
          <a:p>
            <a:fld id="{277E5B36-9E38-4395-ABF4-1F85CC7B3DFA}" type="datetimeFigureOut">
              <a:rPr lang="en-GB" smtClean="0"/>
              <a:t>29/01/2025</a:t>
            </a:fld>
            <a:endParaRPr lang="en-GB"/>
          </a:p>
        </p:txBody>
      </p:sp>
      <p:sp>
        <p:nvSpPr>
          <p:cNvPr id="3" name="Footer Placeholder 2">
            <a:extLst>
              <a:ext uri="{FF2B5EF4-FFF2-40B4-BE49-F238E27FC236}">
                <a16:creationId xmlns:a16="http://schemas.microsoft.com/office/drawing/2014/main" id="{F6CA1707-97A6-4782-9E63-9733BB3C707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7F22AE8-366F-4E94-8C38-4CECFB1B8CB0}"/>
              </a:ext>
            </a:extLst>
          </p:cNvPr>
          <p:cNvSpPr>
            <a:spLocks noGrp="1"/>
          </p:cNvSpPr>
          <p:nvPr>
            <p:ph type="sldNum" sz="quarter" idx="12"/>
          </p:nvPr>
        </p:nvSpPr>
        <p:spPr/>
        <p:txBody>
          <a:bodyPr/>
          <a:lstStyle/>
          <a:p>
            <a:fld id="{3186416F-E266-46F5-A723-66D08AC9FCEC}" type="slidenum">
              <a:rPr lang="en-GB" smtClean="0"/>
              <a:t>‹#›</a:t>
            </a:fld>
            <a:endParaRPr lang="en-GB"/>
          </a:p>
        </p:txBody>
      </p:sp>
    </p:spTree>
    <p:extLst>
      <p:ext uri="{BB962C8B-B14F-4D97-AF65-F5344CB8AC3E}">
        <p14:creationId xmlns:p14="http://schemas.microsoft.com/office/powerpoint/2010/main" val="4000487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15702-D644-46F5-BE05-A8CAC4976FF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139E208-A747-4042-955B-7973DD8B456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0C31BC4-E3A7-4EF6-9F94-9F5338C9E62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DBDD3B1-77FD-4FD5-9F41-0CC33A071769}"/>
              </a:ext>
            </a:extLst>
          </p:cNvPr>
          <p:cNvSpPr>
            <a:spLocks noGrp="1"/>
          </p:cNvSpPr>
          <p:nvPr>
            <p:ph type="dt" sz="half" idx="10"/>
          </p:nvPr>
        </p:nvSpPr>
        <p:spPr/>
        <p:txBody>
          <a:bodyPr/>
          <a:lstStyle/>
          <a:p>
            <a:fld id="{277E5B36-9E38-4395-ABF4-1F85CC7B3DFA}" type="datetimeFigureOut">
              <a:rPr lang="en-GB" smtClean="0"/>
              <a:t>29/01/2025</a:t>
            </a:fld>
            <a:endParaRPr lang="en-GB"/>
          </a:p>
        </p:txBody>
      </p:sp>
      <p:sp>
        <p:nvSpPr>
          <p:cNvPr id="6" name="Footer Placeholder 5">
            <a:extLst>
              <a:ext uri="{FF2B5EF4-FFF2-40B4-BE49-F238E27FC236}">
                <a16:creationId xmlns:a16="http://schemas.microsoft.com/office/drawing/2014/main" id="{A8C6A11C-A8A8-43F1-A502-3E68DC3DAF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FD104EE-49EB-44B9-B302-9D7CC080D849}"/>
              </a:ext>
            </a:extLst>
          </p:cNvPr>
          <p:cNvSpPr>
            <a:spLocks noGrp="1"/>
          </p:cNvSpPr>
          <p:nvPr>
            <p:ph type="sldNum" sz="quarter" idx="12"/>
          </p:nvPr>
        </p:nvSpPr>
        <p:spPr/>
        <p:txBody>
          <a:bodyPr/>
          <a:lstStyle/>
          <a:p>
            <a:fld id="{3186416F-E266-46F5-A723-66D08AC9FCEC}" type="slidenum">
              <a:rPr lang="en-GB" smtClean="0"/>
              <a:t>‹#›</a:t>
            </a:fld>
            <a:endParaRPr lang="en-GB"/>
          </a:p>
        </p:txBody>
      </p:sp>
    </p:spTree>
    <p:extLst>
      <p:ext uri="{BB962C8B-B14F-4D97-AF65-F5344CB8AC3E}">
        <p14:creationId xmlns:p14="http://schemas.microsoft.com/office/powerpoint/2010/main" val="3626072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5D6E9-5855-4E35-9C2F-0922B9CB60C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9E5755A-A0F4-45E3-8F58-B4DC9FB7EDA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22605717-8184-4552-A28F-FC8BC51ADCC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C0D8805-00F7-4CDD-BEBE-7337DF76AC3C}"/>
              </a:ext>
            </a:extLst>
          </p:cNvPr>
          <p:cNvSpPr>
            <a:spLocks noGrp="1"/>
          </p:cNvSpPr>
          <p:nvPr>
            <p:ph type="dt" sz="half" idx="10"/>
          </p:nvPr>
        </p:nvSpPr>
        <p:spPr/>
        <p:txBody>
          <a:bodyPr/>
          <a:lstStyle/>
          <a:p>
            <a:fld id="{277E5B36-9E38-4395-ABF4-1F85CC7B3DFA}" type="datetimeFigureOut">
              <a:rPr lang="en-GB" smtClean="0"/>
              <a:t>29/01/2025</a:t>
            </a:fld>
            <a:endParaRPr lang="en-GB"/>
          </a:p>
        </p:txBody>
      </p:sp>
      <p:sp>
        <p:nvSpPr>
          <p:cNvPr id="6" name="Footer Placeholder 5">
            <a:extLst>
              <a:ext uri="{FF2B5EF4-FFF2-40B4-BE49-F238E27FC236}">
                <a16:creationId xmlns:a16="http://schemas.microsoft.com/office/drawing/2014/main" id="{530E73CC-0D9E-4D1B-B514-88C8ED5C8E2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A9EDA9-9C9F-4090-A1AC-B7C207502A11}"/>
              </a:ext>
            </a:extLst>
          </p:cNvPr>
          <p:cNvSpPr>
            <a:spLocks noGrp="1"/>
          </p:cNvSpPr>
          <p:nvPr>
            <p:ph type="sldNum" sz="quarter" idx="12"/>
          </p:nvPr>
        </p:nvSpPr>
        <p:spPr/>
        <p:txBody>
          <a:bodyPr/>
          <a:lstStyle/>
          <a:p>
            <a:fld id="{3186416F-E266-46F5-A723-66D08AC9FCEC}" type="slidenum">
              <a:rPr lang="en-GB" smtClean="0"/>
              <a:t>‹#›</a:t>
            </a:fld>
            <a:endParaRPr lang="en-GB"/>
          </a:p>
        </p:txBody>
      </p:sp>
    </p:spTree>
    <p:extLst>
      <p:ext uri="{BB962C8B-B14F-4D97-AF65-F5344CB8AC3E}">
        <p14:creationId xmlns:p14="http://schemas.microsoft.com/office/powerpoint/2010/main" val="2848491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0511AA-2651-481F-8E73-91441709C7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169CA2C-8BFC-4AC9-8564-C21DD31AA79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E4CEBD-01B7-4E80-84FB-90BED20907C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77E5B36-9E38-4395-ABF4-1F85CC7B3DFA}" type="datetimeFigureOut">
              <a:rPr lang="en-GB" smtClean="0"/>
              <a:t>29/01/2025</a:t>
            </a:fld>
            <a:endParaRPr lang="en-GB"/>
          </a:p>
        </p:txBody>
      </p:sp>
      <p:sp>
        <p:nvSpPr>
          <p:cNvPr id="5" name="Footer Placeholder 4">
            <a:extLst>
              <a:ext uri="{FF2B5EF4-FFF2-40B4-BE49-F238E27FC236}">
                <a16:creationId xmlns:a16="http://schemas.microsoft.com/office/drawing/2014/main" id="{E4C2ED97-D9AD-478A-A1EC-E71D7AC1780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85FE368-E710-4C66-B901-BB80563438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186416F-E266-46F5-A723-66D08AC9FCEC}" type="slidenum">
              <a:rPr lang="en-GB" smtClean="0"/>
              <a:t>‹#›</a:t>
            </a:fld>
            <a:endParaRPr lang="en-GB"/>
          </a:p>
        </p:txBody>
      </p:sp>
    </p:spTree>
    <p:extLst>
      <p:ext uri="{BB962C8B-B14F-4D97-AF65-F5344CB8AC3E}">
        <p14:creationId xmlns:p14="http://schemas.microsoft.com/office/powerpoint/2010/main" val="1439668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 Id="rId9"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2.m4a"/><Relationship Id="rId1" Type="http://schemas.microsoft.com/office/2007/relationships/media" Target="../media/media12.m4a"/><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png"/><Relationship Id="rId5" Type="http://schemas.openxmlformats.org/officeDocument/2006/relationships/image" Target="../media/image7.emf"/><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4.png"/><Relationship Id="rId5" Type="http://schemas.openxmlformats.org/officeDocument/2006/relationships/image" Target="../media/image10.emf"/><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0914" y="1902764"/>
            <a:ext cx="4608512" cy="2554545"/>
          </a:xfrm>
          <a:prstGeom prst="rect">
            <a:avLst/>
          </a:prstGeom>
          <a:solidFill>
            <a:srgbClr val="7030A0"/>
          </a:solidFill>
          <a:ln>
            <a:solidFill>
              <a:schemeClr val="accent6">
                <a:lumMod val="50000"/>
              </a:schemeClr>
            </a:solidFill>
          </a:ln>
        </p:spPr>
        <p:txBody>
          <a:bodyPr wrap="square" lIns="91440" tIns="45720" rIns="91440" bIns="45720">
            <a:spAutoFit/>
          </a:bodyPr>
          <a:lstStyle/>
          <a:p>
            <a:pPr algn="ctr"/>
            <a:r>
              <a:rPr lang="en-US" sz="4000">
                <a:ln w="18415" cmpd="sng">
                  <a:solidFill>
                    <a:srgbClr val="FFFFFF"/>
                  </a:solidFill>
                  <a:prstDash val="solid"/>
                </a:ln>
                <a:solidFill>
                  <a:schemeClr val="bg1"/>
                </a:solidFill>
              </a:rPr>
              <a:t>AQA </a:t>
            </a:r>
          </a:p>
          <a:p>
            <a:pPr algn="ctr"/>
            <a:r>
              <a:rPr lang="en-US" sz="4000">
                <a:ln w="18415" cmpd="sng">
                  <a:solidFill>
                    <a:srgbClr val="FFFFFF"/>
                  </a:solidFill>
                  <a:prstDash val="solid"/>
                </a:ln>
                <a:solidFill>
                  <a:schemeClr val="bg1"/>
                </a:solidFill>
              </a:rPr>
              <a:t>GCSE English Language and English Literature</a:t>
            </a:r>
          </a:p>
        </p:txBody>
      </p:sp>
      <p:pic>
        <p:nvPicPr>
          <p:cNvPr id="7" name="Picture 6" descr="Graphical user interface&#10;&#10;Description automatically generated">
            <a:extLst>
              <a:ext uri="{FF2B5EF4-FFF2-40B4-BE49-F238E27FC236}">
                <a16:creationId xmlns:a16="http://schemas.microsoft.com/office/drawing/2014/main" id="{00186263-8828-4CC1-AB96-6C54882B9D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56494" y="303932"/>
            <a:ext cx="1712715" cy="2592860"/>
          </a:xfrm>
          <a:prstGeom prst="rect">
            <a:avLst/>
          </a:prstGeom>
        </p:spPr>
      </p:pic>
      <p:pic>
        <p:nvPicPr>
          <p:cNvPr id="6" name="Picture 4">
            <a:extLst>
              <a:ext uri="{FF2B5EF4-FFF2-40B4-BE49-F238E27FC236}">
                <a16:creationId xmlns:a16="http://schemas.microsoft.com/office/drawing/2014/main" id="{89450152-325A-45EA-A8F3-9826CF34B6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54138" y="3756069"/>
            <a:ext cx="1815071" cy="2554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a:extLst>
              <a:ext uri="{FF2B5EF4-FFF2-40B4-BE49-F238E27FC236}">
                <a16:creationId xmlns:a16="http://schemas.microsoft.com/office/drawing/2014/main" id="{DAAB73EE-1874-4D50-BB3B-13A7F029A5B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332" y="3718598"/>
            <a:ext cx="1786514" cy="2779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Audio 11">
            <a:hlinkClick r:id="" action="ppaction://media"/>
            <a:extLst>
              <a:ext uri="{FF2B5EF4-FFF2-40B4-BE49-F238E27FC236}">
                <a16:creationId xmlns:a16="http://schemas.microsoft.com/office/drawing/2014/main" id="{A026E0C6-723D-428B-9554-CB95AE08215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18500" y="6032500"/>
            <a:ext cx="609600" cy="609600"/>
          </a:xfrm>
          <a:prstGeom prst="rect">
            <a:avLst/>
          </a:prstGeom>
        </p:spPr>
      </p:pic>
      <p:pic>
        <p:nvPicPr>
          <p:cNvPr id="14" name="Picture 13">
            <a:extLst>
              <a:ext uri="{FF2B5EF4-FFF2-40B4-BE49-F238E27FC236}">
                <a16:creationId xmlns:a16="http://schemas.microsoft.com/office/drawing/2014/main" id="{345015D7-FD16-42F3-9AC0-820576721F9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7332" y="303932"/>
            <a:ext cx="1712715" cy="2610992"/>
          </a:xfrm>
          <a:prstGeom prst="rect">
            <a:avLst/>
          </a:prstGeom>
        </p:spPr>
      </p:pic>
    </p:spTree>
    <p:extLst>
      <p:ext uri="{BB962C8B-B14F-4D97-AF65-F5344CB8AC3E}">
        <p14:creationId xmlns:p14="http://schemas.microsoft.com/office/powerpoint/2010/main" val="1515737046"/>
      </p:ext>
    </p:extLst>
  </p:cSld>
  <p:clrMapOvr>
    <a:masterClrMapping/>
  </p:clrMapOvr>
  <mc:AlternateContent xmlns:mc="http://schemas.openxmlformats.org/markup-compatibility/2006" xmlns:p14="http://schemas.microsoft.com/office/powerpoint/2010/main">
    <mc:Choice Requires="p14">
      <p:transition spd="slow" p14:dur="2000" advTm="10174"/>
    </mc:Choice>
    <mc:Fallback xmlns="">
      <p:transition spd="slow" advTm="101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6728" y="980728"/>
            <a:ext cx="4563260" cy="1693540"/>
          </a:xfrm>
          <a:solidFill>
            <a:srgbClr val="FF0000"/>
          </a:solidFill>
          <a:ln>
            <a:solidFill>
              <a:schemeClr val="tx1"/>
            </a:solidFill>
          </a:ln>
        </p:spPr>
        <p:txBody>
          <a:bodyPr vert="horz" lIns="91440" tIns="45720" rIns="91440" bIns="45720" rtlCol="0" anchor="t">
            <a:normAutofit/>
          </a:bodyPr>
          <a:lstStyle/>
          <a:p>
            <a:pPr marL="0" indent="0">
              <a:buNone/>
            </a:pPr>
            <a:r>
              <a:rPr lang="en-GB" sz="2800" b="1">
                <a:latin typeface="Arial"/>
                <a:cs typeface="Arial"/>
              </a:rPr>
              <a:t>40% of Literature Grade</a:t>
            </a:r>
          </a:p>
          <a:p>
            <a:pPr marL="0" indent="0">
              <a:buNone/>
            </a:pPr>
            <a:r>
              <a:rPr lang="en-GB" sz="2800" b="1">
                <a:latin typeface="Arial"/>
                <a:cs typeface="Arial"/>
              </a:rPr>
              <a:t>64 marks</a:t>
            </a:r>
          </a:p>
          <a:p>
            <a:pPr marL="0" indent="0">
              <a:buNone/>
            </a:pPr>
            <a:r>
              <a:rPr lang="en-GB" sz="2800" b="1">
                <a:latin typeface="Arial"/>
                <a:cs typeface="Arial"/>
              </a:rPr>
              <a:t>1 hour 45 minutes</a:t>
            </a:r>
          </a:p>
        </p:txBody>
      </p:sp>
      <p:sp>
        <p:nvSpPr>
          <p:cNvPr id="3" name="Title 2"/>
          <p:cNvSpPr>
            <a:spLocks noGrp="1"/>
          </p:cNvSpPr>
          <p:nvPr>
            <p:ph type="title"/>
          </p:nvPr>
        </p:nvSpPr>
        <p:spPr>
          <a:xfrm>
            <a:off x="251112" y="1568"/>
            <a:ext cx="8568952" cy="1252728"/>
          </a:xfrm>
        </p:spPr>
        <p:txBody>
          <a:bodyPr>
            <a:normAutofit fontScale="90000"/>
          </a:bodyPr>
          <a:lstStyle/>
          <a:p>
            <a:pPr algn="l"/>
            <a:r>
              <a:rPr lang="en-GB" sz="6000" b="1"/>
              <a:t>English Literature Paper 1</a:t>
            </a:r>
            <a:br>
              <a:rPr lang="en-GB" sz="6000" b="1"/>
            </a:br>
            <a:endParaRPr lang="en-GB" sz="2900" b="1"/>
          </a:p>
        </p:txBody>
      </p:sp>
      <p:sp>
        <p:nvSpPr>
          <p:cNvPr id="4" name="TextBox 3"/>
          <p:cNvSpPr txBox="1"/>
          <p:nvPr/>
        </p:nvSpPr>
        <p:spPr>
          <a:xfrm>
            <a:off x="320314" y="2848285"/>
            <a:ext cx="4563260" cy="1569660"/>
          </a:xfrm>
          <a:prstGeom prst="rect">
            <a:avLst/>
          </a:prstGeom>
          <a:solidFill>
            <a:srgbClr val="FFFF00"/>
          </a:solidFill>
          <a:ln>
            <a:solidFill>
              <a:schemeClr val="tx1"/>
            </a:solidFill>
          </a:ln>
        </p:spPr>
        <p:txBody>
          <a:bodyPr wrap="square" lIns="91440" tIns="45720" rIns="91440" bIns="45720" rtlCol="0" anchor="t">
            <a:spAutoFit/>
          </a:bodyPr>
          <a:lstStyle/>
          <a:p>
            <a:pPr fontAlgn="auto">
              <a:spcBef>
                <a:spcPts val="0"/>
              </a:spcBef>
              <a:spcAft>
                <a:spcPts val="0"/>
              </a:spcAft>
            </a:pPr>
            <a:r>
              <a:rPr lang="en-GB" sz="2400" b="1">
                <a:latin typeface="Arial"/>
                <a:cs typeface="Arial"/>
              </a:rPr>
              <a:t>Section A: “Macbeth”</a:t>
            </a:r>
          </a:p>
          <a:p>
            <a:pPr marL="457200" indent="-457200" fontAlgn="auto">
              <a:spcBef>
                <a:spcPts val="0"/>
              </a:spcBef>
              <a:spcAft>
                <a:spcPts val="0"/>
              </a:spcAft>
              <a:buFont typeface="Arial" panose="020B0604020202020204" pitchFamily="34" charset="0"/>
              <a:buChar char="•"/>
            </a:pPr>
            <a:r>
              <a:rPr lang="en-GB" sz="2400" b="1">
                <a:latin typeface="Arial"/>
                <a:cs typeface="Arial"/>
              </a:rPr>
              <a:t>1 question</a:t>
            </a:r>
          </a:p>
          <a:p>
            <a:pPr marL="457200" indent="-457200" fontAlgn="auto">
              <a:spcBef>
                <a:spcPts val="0"/>
              </a:spcBef>
              <a:spcAft>
                <a:spcPts val="0"/>
              </a:spcAft>
              <a:buFont typeface="Arial" panose="020B0604020202020204" pitchFamily="34" charset="0"/>
              <a:buChar char="•"/>
            </a:pPr>
            <a:r>
              <a:rPr lang="en-GB" sz="2400" b="1">
                <a:latin typeface="Arial"/>
                <a:cs typeface="Arial"/>
              </a:rPr>
              <a:t>34 marks (</a:t>
            </a:r>
            <a:r>
              <a:rPr lang="en-GB" sz="2400" b="1" u="sng">
                <a:latin typeface="Arial"/>
                <a:cs typeface="Arial"/>
              </a:rPr>
              <a:t>4 for </a:t>
            </a:r>
            <a:r>
              <a:rPr lang="en-GB" sz="2400" b="1" u="sng" err="1">
                <a:latin typeface="Arial"/>
                <a:cs typeface="Arial"/>
              </a:rPr>
              <a:t>SPaG</a:t>
            </a:r>
            <a:r>
              <a:rPr lang="en-GB" sz="2400" b="1">
                <a:latin typeface="Arial"/>
                <a:cs typeface="Arial"/>
              </a:rPr>
              <a:t>)</a:t>
            </a:r>
          </a:p>
          <a:p>
            <a:pPr marL="457200" indent="-457200" fontAlgn="auto">
              <a:spcBef>
                <a:spcPts val="0"/>
              </a:spcBef>
              <a:spcAft>
                <a:spcPts val="0"/>
              </a:spcAft>
              <a:buFont typeface="Arial" panose="020B0604020202020204" pitchFamily="34" charset="0"/>
              <a:buChar char="•"/>
            </a:pPr>
            <a:r>
              <a:rPr lang="en-GB" sz="2400" b="1">
                <a:latin typeface="Arial"/>
                <a:cs typeface="Arial"/>
              </a:rPr>
              <a:t>1 hour</a:t>
            </a:r>
          </a:p>
        </p:txBody>
      </p:sp>
      <p:sp>
        <p:nvSpPr>
          <p:cNvPr id="5" name="TextBox 4"/>
          <p:cNvSpPr txBox="1"/>
          <p:nvPr/>
        </p:nvSpPr>
        <p:spPr>
          <a:xfrm>
            <a:off x="5147656" y="2838765"/>
            <a:ext cx="3672408" cy="1938992"/>
          </a:xfrm>
          <a:prstGeom prst="rect">
            <a:avLst/>
          </a:prstGeom>
          <a:solidFill>
            <a:srgbClr val="00FF00"/>
          </a:solidFill>
          <a:ln>
            <a:solidFill>
              <a:schemeClr val="tx1"/>
            </a:solidFill>
          </a:ln>
        </p:spPr>
        <p:txBody>
          <a:bodyPr wrap="square" lIns="91440" tIns="45720" rIns="91440" bIns="45720" rtlCol="0" anchor="t">
            <a:spAutoFit/>
          </a:bodyPr>
          <a:lstStyle/>
          <a:p>
            <a:pPr fontAlgn="auto">
              <a:spcBef>
                <a:spcPts val="0"/>
              </a:spcBef>
              <a:spcAft>
                <a:spcPts val="0"/>
              </a:spcAft>
            </a:pPr>
            <a:r>
              <a:rPr lang="en-GB" sz="2400" b="1">
                <a:latin typeface="Arial"/>
                <a:cs typeface="Arial"/>
              </a:rPr>
              <a:t>Section B: "A Christmas Carol"</a:t>
            </a:r>
          </a:p>
          <a:p>
            <a:pPr marL="457200" indent="-457200" fontAlgn="auto">
              <a:spcBef>
                <a:spcPts val="0"/>
              </a:spcBef>
              <a:spcAft>
                <a:spcPts val="0"/>
              </a:spcAft>
              <a:buFont typeface="Arial" panose="020B0604020202020204" pitchFamily="34" charset="0"/>
              <a:buChar char="•"/>
            </a:pPr>
            <a:r>
              <a:rPr lang="en-GB" sz="2400" b="1">
                <a:latin typeface="Arial"/>
                <a:cs typeface="Arial"/>
              </a:rPr>
              <a:t>1 question</a:t>
            </a:r>
          </a:p>
          <a:p>
            <a:pPr marL="457200" indent="-457200" fontAlgn="auto">
              <a:spcBef>
                <a:spcPts val="0"/>
              </a:spcBef>
              <a:spcAft>
                <a:spcPts val="0"/>
              </a:spcAft>
              <a:buFont typeface="Arial" panose="020B0604020202020204" pitchFamily="34" charset="0"/>
              <a:buChar char="•"/>
            </a:pPr>
            <a:r>
              <a:rPr lang="en-GB" sz="2400" b="1">
                <a:latin typeface="Arial"/>
                <a:cs typeface="Arial"/>
              </a:rPr>
              <a:t>30 marks</a:t>
            </a:r>
          </a:p>
          <a:p>
            <a:pPr marL="457200" indent="-457200" fontAlgn="auto">
              <a:spcBef>
                <a:spcPts val="0"/>
              </a:spcBef>
              <a:spcAft>
                <a:spcPts val="0"/>
              </a:spcAft>
              <a:buFont typeface="Arial" panose="020B0604020202020204" pitchFamily="34" charset="0"/>
              <a:buChar char="•"/>
            </a:pPr>
            <a:r>
              <a:rPr lang="en-GB" sz="2400" b="1">
                <a:latin typeface="Arial"/>
                <a:cs typeface="Arial"/>
              </a:rPr>
              <a:t>45 minutes</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8981" y="4588938"/>
            <a:ext cx="1344814" cy="2091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Audio 6">
            <a:hlinkClick r:id="" action="ppaction://media"/>
            <a:extLst>
              <a:ext uri="{FF2B5EF4-FFF2-40B4-BE49-F238E27FC236}">
                <a16:creationId xmlns:a16="http://schemas.microsoft.com/office/drawing/2014/main" id="{B4C99788-CAF8-4447-99B8-D890A335170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pic>
        <p:nvPicPr>
          <p:cNvPr id="9" name="Picture 8">
            <a:extLst>
              <a:ext uri="{FF2B5EF4-FFF2-40B4-BE49-F238E27FC236}">
                <a16:creationId xmlns:a16="http://schemas.microsoft.com/office/drawing/2014/main" id="{7C416770-2D57-43D9-A122-E6B7FC19D9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2734" y="4591962"/>
            <a:ext cx="1344815" cy="2050138"/>
          </a:xfrm>
          <a:prstGeom prst="rect">
            <a:avLst/>
          </a:prstGeom>
        </p:spPr>
      </p:pic>
    </p:spTree>
    <p:extLst>
      <p:ext uri="{BB962C8B-B14F-4D97-AF65-F5344CB8AC3E}">
        <p14:creationId xmlns:p14="http://schemas.microsoft.com/office/powerpoint/2010/main" val="738470945"/>
      </p:ext>
    </p:extLst>
  </p:cSld>
  <p:clrMapOvr>
    <a:masterClrMapping/>
  </p:clrMapOvr>
  <mc:AlternateContent xmlns:mc="http://schemas.openxmlformats.org/markup-compatibility/2006" xmlns:p14="http://schemas.microsoft.com/office/powerpoint/2010/main">
    <mc:Choice Requires="p14">
      <p:transition spd="slow" p14:dur="2000" advTm="37821"/>
    </mc:Choice>
    <mc:Fallback xmlns="">
      <p:transition spd="slow" advTm="378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5248" y="943523"/>
            <a:ext cx="4028064" cy="1403137"/>
          </a:xfrm>
          <a:solidFill>
            <a:srgbClr val="FF0000"/>
          </a:solidFill>
          <a:ln>
            <a:solidFill>
              <a:schemeClr val="tx1"/>
            </a:solidFill>
          </a:ln>
        </p:spPr>
        <p:txBody>
          <a:bodyPr vert="horz" lIns="91440" tIns="45720" rIns="91440" bIns="45720" rtlCol="0" anchor="t">
            <a:normAutofit fontScale="92500"/>
          </a:bodyPr>
          <a:lstStyle/>
          <a:p>
            <a:pPr marL="0" indent="0">
              <a:buNone/>
            </a:pPr>
            <a:r>
              <a:rPr lang="en-GB" sz="2800" b="1">
                <a:latin typeface="Arial"/>
                <a:cs typeface="Arial"/>
              </a:rPr>
              <a:t>60% of Literature Grade</a:t>
            </a:r>
          </a:p>
          <a:p>
            <a:pPr marL="0" indent="0">
              <a:buNone/>
            </a:pPr>
            <a:r>
              <a:rPr lang="en-GB" sz="2800" b="1">
                <a:latin typeface="Arial"/>
                <a:cs typeface="Arial"/>
              </a:rPr>
              <a:t>96 marks</a:t>
            </a:r>
          </a:p>
          <a:p>
            <a:pPr marL="0" indent="0">
              <a:buNone/>
            </a:pPr>
            <a:r>
              <a:rPr lang="en-GB" sz="2800" b="1">
                <a:latin typeface="Arial"/>
                <a:cs typeface="Arial"/>
              </a:rPr>
              <a:t>2 hours 15 minutes</a:t>
            </a:r>
          </a:p>
        </p:txBody>
      </p:sp>
      <p:sp>
        <p:nvSpPr>
          <p:cNvPr id="3" name="Title 2"/>
          <p:cNvSpPr>
            <a:spLocks noGrp="1"/>
          </p:cNvSpPr>
          <p:nvPr>
            <p:ph type="title"/>
          </p:nvPr>
        </p:nvSpPr>
        <p:spPr>
          <a:xfrm>
            <a:off x="165060" y="-2293"/>
            <a:ext cx="8799428" cy="1403137"/>
          </a:xfrm>
        </p:spPr>
        <p:txBody>
          <a:bodyPr>
            <a:normAutofit/>
          </a:bodyPr>
          <a:lstStyle/>
          <a:p>
            <a:pPr algn="l"/>
            <a:r>
              <a:rPr lang="en-GB" sz="6000" b="1"/>
              <a:t>English Literature Paper 2</a:t>
            </a:r>
            <a:br>
              <a:rPr lang="en-GB" sz="6000" b="1"/>
            </a:br>
            <a:endParaRPr lang="en-GB" sz="2700" b="1"/>
          </a:p>
        </p:txBody>
      </p:sp>
      <p:sp>
        <p:nvSpPr>
          <p:cNvPr id="4" name="TextBox 3"/>
          <p:cNvSpPr txBox="1"/>
          <p:nvPr/>
        </p:nvSpPr>
        <p:spPr>
          <a:xfrm>
            <a:off x="165060" y="2556036"/>
            <a:ext cx="4455291" cy="1785104"/>
          </a:xfrm>
          <a:prstGeom prst="rect">
            <a:avLst/>
          </a:prstGeom>
          <a:solidFill>
            <a:srgbClr val="FFFF00"/>
          </a:solidFill>
          <a:ln>
            <a:solidFill>
              <a:schemeClr val="tx1"/>
            </a:solidFill>
          </a:ln>
        </p:spPr>
        <p:txBody>
          <a:bodyPr wrap="square" lIns="91440" tIns="45720" rIns="91440" bIns="45720" rtlCol="0" anchor="t">
            <a:spAutoFit/>
          </a:bodyPr>
          <a:lstStyle/>
          <a:p>
            <a:r>
              <a:rPr lang="en-GB" sz="2200" b="1">
                <a:latin typeface="Arial"/>
                <a:cs typeface="Arial"/>
              </a:rPr>
              <a:t>Section A: “An Inspector Calls”:  </a:t>
            </a:r>
          </a:p>
          <a:p>
            <a:pPr marL="342900" indent="-342900">
              <a:buFont typeface="Arial" panose="020B0604020202020204" pitchFamily="34" charset="0"/>
              <a:buChar char="•"/>
            </a:pPr>
            <a:r>
              <a:rPr lang="en-GB" sz="2200" b="1">
                <a:latin typeface="Arial"/>
                <a:cs typeface="Arial"/>
              </a:rPr>
              <a:t>2 questions (</a:t>
            </a:r>
            <a:r>
              <a:rPr lang="en-GB" sz="2200" b="1" u="sng">
                <a:latin typeface="Arial"/>
                <a:cs typeface="Arial"/>
              </a:rPr>
              <a:t>answer 1 only</a:t>
            </a:r>
            <a:r>
              <a:rPr lang="en-GB" sz="2200" b="1">
                <a:latin typeface="Arial"/>
                <a:cs typeface="Arial"/>
              </a:rPr>
              <a:t>) </a:t>
            </a:r>
          </a:p>
          <a:p>
            <a:pPr marL="342900" indent="-342900">
              <a:buFont typeface="Arial" panose="020B0604020202020204" pitchFamily="34" charset="0"/>
              <a:buChar char="•"/>
            </a:pPr>
            <a:r>
              <a:rPr lang="en-GB" sz="2200" b="1">
                <a:latin typeface="Arial"/>
                <a:cs typeface="Arial"/>
              </a:rPr>
              <a:t>34 marks (4 for </a:t>
            </a:r>
            <a:r>
              <a:rPr lang="en-GB" sz="2200" b="1" err="1">
                <a:latin typeface="Arial"/>
                <a:cs typeface="Arial"/>
              </a:rPr>
              <a:t>SPaG</a:t>
            </a:r>
            <a:r>
              <a:rPr lang="en-GB" sz="2200" b="1">
                <a:latin typeface="Arial"/>
                <a:cs typeface="Arial"/>
              </a:rPr>
              <a:t>)</a:t>
            </a:r>
          </a:p>
          <a:p>
            <a:pPr marL="342900" indent="-342900">
              <a:buFont typeface="Arial" panose="020B0604020202020204" pitchFamily="34" charset="0"/>
              <a:buChar char="•"/>
            </a:pPr>
            <a:r>
              <a:rPr lang="en-GB" sz="2200" b="1">
                <a:latin typeface="Arial"/>
                <a:cs typeface="Arial"/>
              </a:rPr>
              <a:t>45 minutes</a:t>
            </a:r>
            <a:endParaRPr lang="en-GB" sz="2400" b="1">
              <a:latin typeface="Arial"/>
              <a:cs typeface="Arial"/>
            </a:endParaRPr>
          </a:p>
        </p:txBody>
      </p:sp>
      <p:sp>
        <p:nvSpPr>
          <p:cNvPr id="5" name="TextBox 4"/>
          <p:cNvSpPr txBox="1"/>
          <p:nvPr/>
        </p:nvSpPr>
        <p:spPr>
          <a:xfrm>
            <a:off x="205248" y="4503160"/>
            <a:ext cx="4761517" cy="1785104"/>
          </a:xfrm>
          <a:prstGeom prst="rect">
            <a:avLst/>
          </a:prstGeom>
          <a:solidFill>
            <a:srgbClr val="00FF00"/>
          </a:solidFill>
          <a:ln>
            <a:solidFill>
              <a:schemeClr val="tx1"/>
            </a:solidFill>
          </a:ln>
        </p:spPr>
        <p:txBody>
          <a:bodyPr wrap="square" lIns="91440" tIns="45720" rIns="91440" bIns="45720" rtlCol="0" anchor="t">
            <a:spAutoFit/>
          </a:bodyPr>
          <a:lstStyle/>
          <a:p>
            <a:r>
              <a:rPr lang="en-GB" sz="2200" b="1">
                <a:latin typeface="Arial"/>
                <a:cs typeface="Arial"/>
              </a:rPr>
              <a:t>Section B: Poetry Anthology Power and Conflict : </a:t>
            </a:r>
          </a:p>
          <a:p>
            <a:pPr marL="342900" indent="-342900">
              <a:buFont typeface="Arial" panose="020B0604020202020204" pitchFamily="34" charset="0"/>
              <a:buChar char="•"/>
            </a:pPr>
            <a:r>
              <a:rPr lang="en-GB" sz="2200" b="1">
                <a:latin typeface="Arial"/>
                <a:cs typeface="Arial"/>
              </a:rPr>
              <a:t>1 comparative question (30 marks)</a:t>
            </a:r>
          </a:p>
          <a:p>
            <a:pPr marL="342900" indent="-342900">
              <a:buFont typeface="Arial" panose="020B0604020202020204" pitchFamily="34" charset="0"/>
              <a:buChar char="•"/>
            </a:pPr>
            <a:r>
              <a:rPr lang="en-GB" sz="2200" b="1">
                <a:latin typeface="Arial"/>
                <a:cs typeface="Arial"/>
              </a:rPr>
              <a:t>45 minutes</a:t>
            </a:r>
          </a:p>
        </p:txBody>
      </p:sp>
      <p:sp>
        <p:nvSpPr>
          <p:cNvPr id="8" name="TextBox 7"/>
          <p:cNvSpPr txBox="1"/>
          <p:nvPr/>
        </p:nvSpPr>
        <p:spPr>
          <a:xfrm>
            <a:off x="4864338" y="2556036"/>
            <a:ext cx="4198882" cy="1446550"/>
          </a:xfrm>
          <a:prstGeom prst="rect">
            <a:avLst/>
          </a:prstGeom>
          <a:solidFill>
            <a:srgbClr val="00FFFF"/>
          </a:solidFill>
          <a:ln>
            <a:solidFill>
              <a:schemeClr val="tx1"/>
            </a:solidFill>
          </a:ln>
        </p:spPr>
        <p:txBody>
          <a:bodyPr wrap="square" lIns="91440" tIns="45720" rIns="91440" bIns="45720" rtlCol="0" anchor="t">
            <a:spAutoFit/>
          </a:bodyPr>
          <a:lstStyle/>
          <a:p>
            <a:r>
              <a:rPr lang="en-GB" sz="2200" b="1">
                <a:latin typeface="Arial"/>
                <a:cs typeface="Arial"/>
              </a:rPr>
              <a:t>Section C: Unseen Poetry: </a:t>
            </a:r>
          </a:p>
          <a:p>
            <a:pPr marL="342900" indent="-342900">
              <a:buFont typeface="Arial" panose="020B0604020202020204" pitchFamily="34" charset="0"/>
              <a:buChar char="•"/>
            </a:pPr>
            <a:r>
              <a:rPr lang="en-GB" sz="2200" b="1">
                <a:latin typeface="Arial"/>
                <a:cs typeface="Arial"/>
              </a:rPr>
              <a:t>2 questions 32 marks (Q1. 24 marks and Q2. 8 marks)</a:t>
            </a:r>
          </a:p>
          <a:p>
            <a:pPr marL="342900" indent="-342900">
              <a:buFont typeface="Arial" panose="020B0604020202020204" pitchFamily="34" charset="0"/>
              <a:buChar char="•"/>
            </a:pPr>
            <a:r>
              <a:rPr lang="en-GB" sz="2200" b="1">
                <a:latin typeface="Arial"/>
                <a:cs typeface="Arial"/>
              </a:rPr>
              <a:t>45 minutes</a:t>
            </a: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4094" y="4503161"/>
            <a:ext cx="1391314" cy="2106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59359" y="4503160"/>
            <a:ext cx="1378100" cy="1934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Audio 9">
            <a:hlinkClick r:id="" action="ppaction://media"/>
            <a:extLst>
              <a:ext uri="{FF2B5EF4-FFF2-40B4-BE49-F238E27FC236}">
                <a16:creationId xmlns:a16="http://schemas.microsoft.com/office/drawing/2014/main" id="{0EC5554A-4163-4AE3-A6E9-F1B31845BFC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529418116"/>
      </p:ext>
    </p:extLst>
  </p:cSld>
  <p:clrMapOvr>
    <a:masterClrMapping/>
  </p:clrMapOvr>
  <mc:AlternateContent xmlns:mc="http://schemas.openxmlformats.org/markup-compatibility/2006" xmlns:p14="http://schemas.microsoft.com/office/powerpoint/2010/main">
    <mc:Choice Requires="p14">
      <p:transition spd="slow" p14:dur="2000" advTm="54025"/>
    </mc:Choice>
    <mc:Fallback xmlns="">
      <p:transition spd="slow" advTm="540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B63B16-0301-43E5-BE39-CAACD71D474C}"/>
              </a:ext>
            </a:extLst>
          </p:cNvPr>
          <p:cNvSpPr txBox="1"/>
          <p:nvPr/>
        </p:nvSpPr>
        <p:spPr>
          <a:xfrm>
            <a:off x="323528" y="332656"/>
            <a:ext cx="8640960" cy="6463308"/>
          </a:xfrm>
          <a:prstGeom prst="rect">
            <a:avLst/>
          </a:prstGeom>
          <a:noFill/>
        </p:spPr>
        <p:txBody>
          <a:bodyPr wrap="square">
            <a:spAutoFit/>
          </a:bodyPr>
          <a:lstStyle/>
          <a:p>
            <a:r>
              <a:rPr lang="en-GB" sz="2000" b="1" u="sng">
                <a:latin typeface="Arial" panose="020B0604020202020204" pitchFamily="34" charset="0"/>
                <a:cs typeface="Arial" panose="020B0604020202020204" pitchFamily="34" charset="0"/>
              </a:rPr>
              <a:t>English Literature Assessment Objectives</a:t>
            </a:r>
          </a:p>
          <a:p>
            <a:endParaRPr lang="en-GB" sz="2000" b="1" u="sng">
              <a:latin typeface="Arial" panose="020B0604020202020204" pitchFamily="34" charset="0"/>
              <a:cs typeface="Arial" panose="020B0604020202020204" pitchFamily="34" charset="0"/>
            </a:endParaRPr>
          </a:p>
          <a:p>
            <a:pPr marL="0" indent="0">
              <a:buNone/>
            </a:pPr>
            <a:r>
              <a:rPr lang="en-GB" sz="2000" b="1">
                <a:latin typeface="Arial" panose="020B0604020202020204" pitchFamily="34" charset="0"/>
                <a:cs typeface="Arial" panose="020B0604020202020204" pitchFamily="34" charset="0"/>
              </a:rPr>
              <a:t>AO1:   Read, understand and respond to texts.  Students should be able to:</a:t>
            </a:r>
          </a:p>
          <a:p>
            <a:pPr marL="285750" indent="-285750">
              <a:buFont typeface="Arial" panose="020B0604020202020204" pitchFamily="34" charset="0"/>
              <a:buChar char="•"/>
            </a:pPr>
            <a:r>
              <a:rPr lang="en-GB" sz="2000" b="1">
                <a:latin typeface="Arial" panose="020B0604020202020204" pitchFamily="34" charset="0"/>
                <a:cs typeface="Arial" panose="020B0604020202020204" pitchFamily="34" charset="0"/>
              </a:rPr>
              <a:t>maintain a critical style and develop an informed personal response</a:t>
            </a:r>
          </a:p>
          <a:p>
            <a:pPr marL="285750" indent="-285750">
              <a:buFont typeface="Arial" panose="020B0604020202020204" pitchFamily="34" charset="0"/>
              <a:buChar char="•"/>
            </a:pPr>
            <a:r>
              <a:rPr lang="en-GB" sz="2000" b="1">
                <a:latin typeface="Arial" panose="020B0604020202020204" pitchFamily="34" charset="0"/>
                <a:cs typeface="Arial" panose="020B0604020202020204" pitchFamily="34" charset="0"/>
              </a:rPr>
              <a:t>use textual references, including quotations, to support and illustrate interpretations.</a:t>
            </a:r>
          </a:p>
          <a:p>
            <a:pPr marL="285750" indent="-285750">
              <a:buFont typeface="Arial" panose="020B0604020202020204" pitchFamily="34" charset="0"/>
              <a:buChar char="•"/>
            </a:pPr>
            <a:endParaRPr lang="en-GB" sz="2000" b="1">
              <a:latin typeface="Arial" panose="020B0604020202020204" pitchFamily="34" charset="0"/>
              <a:cs typeface="Arial" panose="020B0604020202020204" pitchFamily="34" charset="0"/>
            </a:endParaRPr>
          </a:p>
          <a:p>
            <a:pPr marL="0" indent="0">
              <a:buNone/>
            </a:pPr>
            <a:r>
              <a:rPr lang="en-GB" sz="2000" b="1">
                <a:latin typeface="Arial" panose="020B0604020202020204" pitchFamily="34" charset="0"/>
                <a:cs typeface="Arial" panose="020B0604020202020204" pitchFamily="34" charset="0"/>
              </a:rPr>
              <a:t>AO2:   Analyse the language, form and structure used by a writer to create meanings and effects, using relevant subject terminology where appropriate.</a:t>
            </a:r>
          </a:p>
          <a:p>
            <a:pPr marL="0" indent="0">
              <a:buNone/>
            </a:pPr>
            <a:endParaRPr lang="en-GB" sz="2000" b="1">
              <a:latin typeface="Arial" panose="020B0604020202020204" pitchFamily="34" charset="0"/>
              <a:cs typeface="Arial" panose="020B0604020202020204" pitchFamily="34" charset="0"/>
            </a:endParaRPr>
          </a:p>
          <a:p>
            <a:pPr marL="0" indent="0">
              <a:buNone/>
            </a:pPr>
            <a:r>
              <a:rPr lang="en-GB" sz="2000" b="1">
                <a:latin typeface="Arial" panose="020B0604020202020204" pitchFamily="34" charset="0"/>
                <a:cs typeface="Arial" panose="020B0604020202020204" pitchFamily="34" charset="0"/>
              </a:rPr>
              <a:t>AO3:  Show understanding of the relationships between texts and the contexts in which they were written.</a:t>
            </a:r>
          </a:p>
          <a:p>
            <a:endParaRPr lang="en-GB" sz="2000" b="1">
              <a:latin typeface="Arial" panose="020B0604020202020204" pitchFamily="34" charset="0"/>
              <a:cs typeface="Arial" panose="020B0604020202020204" pitchFamily="34" charset="0"/>
            </a:endParaRPr>
          </a:p>
          <a:p>
            <a:pPr marL="0" indent="0">
              <a:buNone/>
            </a:pPr>
            <a:r>
              <a:rPr lang="en-GB" sz="2000" b="1">
                <a:latin typeface="Arial" panose="020B0604020202020204" pitchFamily="34" charset="0"/>
                <a:cs typeface="Arial" panose="020B0604020202020204" pitchFamily="34" charset="0"/>
              </a:rPr>
              <a:t>AO4:   Use a range of vocabulary and sentence structures for clarity, purpose and effect, with accurate spelling and punctuation.</a:t>
            </a:r>
          </a:p>
          <a:p>
            <a:endParaRPr lang="en-GB" sz="1800" b="1"/>
          </a:p>
          <a:p>
            <a:endParaRPr lang="en-GB" b="1"/>
          </a:p>
          <a:p>
            <a:endParaRPr lang="en-GB" sz="1800" b="1"/>
          </a:p>
        </p:txBody>
      </p:sp>
      <p:pic>
        <p:nvPicPr>
          <p:cNvPr id="5" name="Audio 4">
            <a:hlinkClick r:id="" action="ppaction://media"/>
            <a:extLst>
              <a:ext uri="{FF2B5EF4-FFF2-40B4-BE49-F238E27FC236}">
                <a16:creationId xmlns:a16="http://schemas.microsoft.com/office/drawing/2014/main" id="{916D4CDA-22DB-45F6-832A-DF5A5B7E94F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416487234"/>
      </p:ext>
    </p:extLst>
  </p:cSld>
  <p:clrMapOvr>
    <a:masterClrMapping/>
  </p:clrMapOvr>
  <mc:AlternateContent xmlns:mc="http://schemas.openxmlformats.org/markup-compatibility/2006" xmlns:p14="http://schemas.microsoft.com/office/powerpoint/2010/main">
    <mc:Choice Requires="p14">
      <p:transition spd="slow" p14:dur="2000" advTm="54851"/>
    </mc:Choice>
    <mc:Fallback xmlns="">
      <p:transition spd="slow" advTm="548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CBABB2-7012-4D20-920C-62215D3A07E3}"/>
              </a:ext>
            </a:extLst>
          </p:cNvPr>
          <p:cNvSpPr txBox="1"/>
          <p:nvPr/>
        </p:nvSpPr>
        <p:spPr>
          <a:xfrm>
            <a:off x="274088" y="1772816"/>
            <a:ext cx="8856984" cy="2862322"/>
          </a:xfrm>
          <a:prstGeom prst="rect">
            <a:avLst/>
          </a:prstGeom>
          <a:noFill/>
        </p:spPr>
        <p:txBody>
          <a:bodyPr wrap="square" lIns="91440" tIns="45720" rIns="91440" bIns="45720" rtlCol="0" anchor="t">
            <a:spAutoFit/>
          </a:bodyPr>
          <a:lstStyle/>
          <a:p>
            <a:r>
              <a:rPr lang="en-GB" sz="3600">
                <a:latin typeface="Arial" panose="020B0604020202020204" pitchFamily="34" charset="0"/>
                <a:cs typeface="Arial" panose="020B0604020202020204" pitchFamily="34" charset="0"/>
              </a:rPr>
              <a:t>I hope you found this presentation informative.</a:t>
            </a:r>
          </a:p>
          <a:p>
            <a:endParaRPr lang="en-GB" sz="3600">
              <a:latin typeface="Arial" panose="020B0604020202020204" pitchFamily="34" charset="0"/>
              <a:cs typeface="Arial" panose="020B0604020202020204" pitchFamily="34" charset="0"/>
            </a:endParaRPr>
          </a:p>
          <a:p>
            <a:endParaRPr lang="en-GB" sz="3600">
              <a:latin typeface="Calibri" panose="020F0502020204030204"/>
              <a:ea typeface="Calibri" panose="020F0502020204030204"/>
              <a:cs typeface="Calibri" panose="020F0502020204030204"/>
            </a:endParaRPr>
          </a:p>
          <a:p>
            <a:endParaRPr lang="en-GB" sz="3600">
              <a:ea typeface="Calibri" panose="020F0502020204030204"/>
              <a:cs typeface="Calibri" panose="020F0502020204030204"/>
            </a:endParaRPr>
          </a:p>
        </p:txBody>
      </p:sp>
      <p:pic>
        <p:nvPicPr>
          <p:cNvPr id="10" name="Audio 9">
            <a:hlinkClick r:id="" action="ppaction://media"/>
            <a:extLst>
              <a:ext uri="{FF2B5EF4-FFF2-40B4-BE49-F238E27FC236}">
                <a16:creationId xmlns:a16="http://schemas.microsoft.com/office/drawing/2014/main" id="{C8BCA6E5-833A-4898-953F-BA9CDECB517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174119833"/>
      </p:ext>
    </p:extLst>
  </p:cSld>
  <p:clrMapOvr>
    <a:masterClrMapping/>
  </p:clrMapOvr>
  <mc:AlternateContent xmlns:mc="http://schemas.openxmlformats.org/markup-compatibility/2006" xmlns:p14="http://schemas.microsoft.com/office/powerpoint/2010/main">
    <mc:Choice Requires="p14">
      <p:transition spd="slow" p14:dur="2000" advTm="11765"/>
    </mc:Choice>
    <mc:Fallback xmlns="">
      <p:transition spd="slow" advTm="117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A12752-92C4-4C13-B310-F51D8CB49468}"/>
              </a:ext>
            </a:extLst>
          </p:cNvPr>
          <p:cNvSpPr txBox="1"/>
          <p:nvPr/>
        </p:nvSpPr>
        <p:spPr>
          <a:xfrm>
            <a:off x="431540" y="373628"/>
            <a:ext cx="8280920" cy="5940088"/>
          </a:xfrm>
          <a:prstGeom prst="rect">
            <a:avLst/>
          </a:prstGeom>
          <a:noFill/>
        </p:spPr>
        <p:txBody>
          <a:bodyPr wrap="square" rtlCol="0">
            <a:spAutoFit/>
          </a:bodyPr>
          <a:lstStyle/>
          <a:p>
            <a:pPr algn="l"/>
            <a:endParaRPr lang="en-GB" sz="2400" b="0" i="0">
              <a:solidFill>
                <a:srgbClr val="000000"/>
              </a:solidFill>
              <a:effectLst/>
              <a:latin typeface="Arial" panose="020B0604020202020204" pitchFamily="34" charset="0"/>
              <a:cs typeface="Arial" panose="020B0604020202020204" pitchFamily="34" charset="0"/>
            </a:endParaRPr>
          </a:p>
          <a:p>
            <a:pPr algn="l"/>
            <a:r>
              <a:rPr lang="en-GB" sz="2400" b="0" i="0">
                <a:solidFill>
                  <a:srgbClr val="000000"/>
                </a:solidFill>
                <a:effectLst/>
                <a:latin typeface="Arial" panose="020B0604020202020204" pitchFamily="34" charset="0"/>
                <a:cs typeface="Arial" panose="020B0604020202020204" pitchFamily="34" charset="0"/>
              </a:rPr>
              <a:t>The English course is compulsory and provides opportunities to develop skills in speaking, listening, reading and writing in a wide variety of contexts.</a:t>
            </a:r>
          </a:p>
          <a:p>
            <a:pPr algn="l"/>
            <a:endParaRPr lang="en-GB" sz="2400" b="0" i="0">
              <a:solidFill>
                <a:srgbClr val="000000"/>
              </a:solidFill>
              <a:effectLst/>
              <a:latin typeface="Arial" panose="020B0604020202020204" pitchFamily="34" charset="0"/>
              <a:cs typeface="Arial" panose="020B0604020202020204" pitchFamily="34" charset="0"/>
            </a:endParaRPr>
          </a:p>
          <a:p>
            <a:pPr algn="l"/>
            <a:r>
              <a:rPr lang="en-GB" sz="2400" b="0" i="0">
                <a:solidFill>
                  <a:srgbClr val="000000"/>
                </a:solidFill>
                <a:effectLst/>
                <a:latin typeface="Arial" panose="020B0604020202020204" pitchFamily="34" charset="0"/>
                <a:cs typeface="Arial" panose="020B0604020202020204" pitchFamily="34" charset="0"/>
              </a:rPr>
              <a:t>Pupils will be engaged in studying for two separate GCSE examinations in this subject: English Language and English Literature.</a:t>
            </a:r>
          </a:p>
          <a:p>
            <a:pPr algn="l"/>
            <a:endParaRPr lang="en-GB" sz="2400">
              <a:solidFill>
                <a:srgbClr val="000000"/>
              </a:solidFill>
              <a:latin typeface="Arial" panose="020B0604020202020204" pitchFamily="34" charset="0"/>
              <a:cs typeface="Arial" panose="020B0604020202020204" pitchFamily="34" charset="0"/>
            </a:endParaRPr>
          </a:p>
          <a:p>
            <a:pPr algn="l"/>
            <a:r>
              <a:rPr lang="en-GB" sz="2400" b="0" i="0">
                <a:solidFill>
                  <a:srgbClr val="000000"/>
                </a:solidFill>
                <a:effectLst/>
                <a:latin typeface="Arial" panose="020B0604020202020204" pitchFamily="34" charset="0"/>
                <a:cs typeface="Arial" panose="020B0604020202020204" pitchFamily="34" charset="0"/>
              </a:rPr>
              <a:t>Exam Board: AQA</a:t>
            </a:r>
          </a:p>
          <a:p>
            <a:pPr algn="l"/>
            <a:endParaRPr lang="en-GB" sz="2400" b="0" i="0">
              <a:solidFill>
                <a:srgbClr val="000000"/>
              </a:solidFill>
              <a:effectLst/>
              <a:latin typeface="Arial" panose="020B0604020202020204" pitchFamily="34" charset="0"/>
              <a:cs typeface="Arial" panose="020B0604020202020204" pitchFamily="34" charset="0"/>
            </a:endParaRPr>
          </a:p>
          <a:p>
            <a:pPr algn="l"/>
            <a:r>
              <a:rPr lang="en-GB" sz="2400" b="0" i="0">
                <a:solidFill>
                  <a:srgbClr val="000000"/>
                </a:solidFill>
                <a:effectLst/>
                <a:latin typeface="Arial" panose="020B0604020202020204" pitchFamily="34" charset="0"/>
                <a:cs typeface="Arial" panose="020B0604020202020204" pitchFamily="34" charset="0"/>
              </a:rPr>
              <a:t>Syllabus Numbers:  </a:t>
            </a:r>
          </a:p>
          <a:p>
            <a:pPr algn="l"/>
            <a:endParaRPr lang="en-GB" sz="2400">
              <a:solidFill>
                <a:srgbClr val="000000"/>
              </a:solidFill>
              <a:latin typeface="Arial" panose="020B0604020202020204" pitchFamily="34" charset="0"/>
              <a:cs typeface="Arial" panose="020B0604020202020204" pitchFamily="34" charset="0"/>
            </a:endParaRPr>
          </a:p>
          <a:p>
            <a:pPr algn="l"/>
            <a:r>
              <a:rPr lang="en-GB" sz="2400" b="0" i="0">
                <a:solidFill>
                  <a:srgbClr val="000000"/>
                </a:solidFill>
                <a:effectLst/>
                <a:latin typeface="Arial" panose="020B0604020202020204" pitchFamily="34" charset="0"/>
                <a:cs typeface="Arial" panose="020B0604020202020204" pitchFamily="34" charset="0"/>
              </a:rPr>
              <a:t>Language 8700</a:t>
            </a:r>
          </a:p>
          <a:p>
            <a:pPr algn="l"/>
            <a:r>
              <a:rPr lang="en-GB" sz="2400" b="0" i="0">
                <a:solidFill>
                  <a:srgbClr val="000000"/>
                </a:solidFill>
                <a:effectLst/>
                <a:latin typeface="Arial" panose="020B0604020202020204" pitchFamily="34" charset="0"/>
                <a:cs typeface="Arial" panose="020B0604020202020204" pitchFamily="34" charset="0"/>
              </a:rPr>
              <a:t>Literature 8702</a:t>
            </a:r>
          </a:p>
          <a:p>
            <a:pPr algn="l"/>
            <a:endParaRPr lang="en-GB" sz="2000" b="0" i="0">
              <a:solidFill>
                <a:srgbClr val="000000"/>
              </a:solidFill>
              <a:effectLst/>
              <a:latin typeface="Arial" panose="020B0604020202020204" pitchFamily="34" charset="0"/>
              <a:cs typeface="Arial" panose="020B0604020202020204" pitchFamily="34" charset="0"/>
            </a:endParaRPr>
          </a:p>
        </p:txBody>
      </p:sp>
      <p:pic>
        <p:nvPicPr>
          <p:cNvPr id="5" name="Audio 4">
            <a:hlinkClick r:id="" action="ppaction://media"/>
            <a:extLst>
              <a:ext uri="{FF2B5EF4-FFF2-40B4-BE49-F238E27FC236}">
                <a16:creationId xmlns:a16="http://schemas.microsoft.com/office/drawing/2014/main" id="{83A67571-6F68-4075-82C4-B670ACB66CE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868886314"/>
      </p:ext>
    </p:extLst>
  </p:cSld>
  <p:clrMapOvr>
    <a:masterClrMapping/>
  </p:clrMapOvr>
  <mc:AlternateContent xmlns:mc="http://schemas.openxmlformats.org/markup-compatibility/2006" xmlns:p14="http://schemas.microsoft.com/office/powerpoint/2010/main">
    <mc:Choice Requires="p14">
      <p:transition spd="slow" p14:dur="2000" advTm="19240"/>
    </mc:Choice>
    <mc:Fallback xmlns="">
      <p:transition spd="slow" advTm="192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1C9CC24-B375-4226-BF2B-61FADBBA6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1084747"/>
            <a:ext cx="9141714" cy="3294207"/>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39647E21-5366-4638-AC97-D8CD4111EB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rcRect l="8235" r="8214" b="45501"/>
          <a:stretch>
            <a:fillRect/>
          </a:stretch>
        </p:blipFill>
        <p:spPr>
          <a:xfrm flipV="1">
            <a:off x="0" y="0"/>
            <a:ext cx="9143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TextBox 1">
            <a:extLst>
              <a:ext uri="{FF2B5EF4-FFF2-40B4-BE49-F238E27FC236}">
                <a16:creationId xmlns:a16="http://schemas.microsoft.com/office/drawing/2014/main" id="{F4C16388-BBA2-4C86-8C21-516A1B67263E}"/>
              </a:ext>
            </a:extLst>
          </p:cNvPr>
          <p:cNvSpPr txBox="1"/>
          <p:nvPr/>
        </p:nvSpPr>
        <p:spPr>
          <a:xfrm>
            <a:off x="565443" y="2076450"/>
            <a:ext cx="8013114" cy="134513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900" kern="1200">
                <a:solidFill>
                  <a:srgbClr val="FFFFFF"/>
                </a:solidFill>
                <a:latin typeface="+mj-lt"/>
                <a:ea typeface="+mj-ea"/>
                <a:cs typeface="+mj-cs"/>
              </a:rPr>
              <a:t>English Language</a:t>
            </a:r>
          </a:p>
        </p:txBody>
      </p:sp>
      <p:pic>
        <p:nvPicPr>
          <p:cNvPr id="6" name="Picture 5">
            <a:extLst>
              <a:ext uri="{FF2B5EF4-FFF2-40B4-BE49-F238E27FC236}">
                <a16:creationId xmlns:a16="http://schemas.microsoft.com/office/drawing/2014/main" id="{628829A0-4A3E-4DD7-94BA-394EBD848B66}"/>
              </a:ext>
            </a:extLst>
          </p:cNvPr>
          <p:cNvPicPr>
            <a:picLocks noChangeAspect="1"/>
          </p:cNvPicPr>
          <p:nvPr/>
        </p:nvPicPr>
        <p:blipFill>
          <a:blip r:embed="rId5"/>
          <a:stretch>
            <a:fillRect/>
          </a:stretch>
        </p:blipFill>
        <p:spPr>
          <a:xfrm>
            <a:off x="3131840" y="4378954"/>
            <a:ext cx="2426329" cy="1629624"/>
          </a:xfrm>
          <a:prstGeom prst="rect">
            <a:avLst/>
          </a:prstGeom>
        </p:spPr>
      </p:pic>
      <p:pic>
        <p:nvPicPr>
          <p:cNvPr id="4" name="Audio 3">
            <a:hlinkClick r:id="" action="ppaction://media"/>
            <a:extLst>
              <a:ext uri="{FF2B5EF4-FFF2-40B4-BE49-F238E27FC236}">
                <a16:creationId xmlns:a16="http://schemas.microsoft.com/office/drawing/2014/main" id="{E91A1388-8802-445D-93C9-A6F876A5B9E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300177730"/>
      </p:ext>
    </p:extLst>
  </p:cSld>
  <p:clrMapOvr>
    <a:masterClrMapping/>
  </p:clrMapOvr>
  <mc:AlternateContent xmlns:mc="http://schemas.openxmlformats.org/markup-compatibility/2006" xmlns:p14="http://schemas.microsoft.com/office/powerpoint/2010/main">
    <mc:Choice Requires="p14">
      <p:transition spd="slow" p14:dur="2000" advTm="5078"/>
    </mc:Choice>
    <mc:Fallback xmlns="">
      <p:transition spd="slow" advTm="50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1FBC75D-5E52-4CA5-B4AA-348AADD7F8DF}"/>
              </a:ext>
            </a:extLst>
          </p:cNvPr>
          <p:cNvSpPr txBox="1">
            <a:spLocks/>
          </p:cNvSpPr>
          <p:nvPr/>
        </p:nvSpPr>
        <p:spPr>
          <a:xfrm>
            <a:off x="142088" y="28372"/>
            <a:ext cx="8045200" cy="431181"/>
          </a:xfrm>
          <a:prstGeom prst="rect">
            <a:avLst/>
          </a:prstGeom>
        </p:spPr>
        <p:txBody>
          <a:bodyPr>
            <a:normAutofit fontScale="325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8000">
                <a:solidFill>
                  <a:srgbClr val="412878"/>
                </a:solidFill>
                <a:latin typeface="AQA Chevin Pro Light" panose="020F0303030000060003" pitchFamily="34" charset="0"/>
              </a:rPr>
              <a:t>English Language GCSE</a:t>
            </a:r>
          </a:p>
          <a:p>
            <a:endParaRPr lang="en-GB" sz="8000">
              <a:solidFill>
                <a:srgbClr val="412878"/>
              </a:solidFill>
              <a:latin typeface="AQA Chevin Pro Light" panose="020F0303030000060003" pitchFamily="34" charset="0"/>
            </a:endParaRPr>
          </a:p>
          <a:p>
            <a:endParaRPr lang="en-GB">
              <a:solidFill>
                <a:srgbClr val="412878"/>
              </a:solidFill>
              <a:latin typeface="AQA Chevin Pro Light" panose="020F0303030000060003" pitchFamily="34" charset="0"/>
            </a:endParaRPr>
          </a:p>
          <a:p>
            <a:endParaRPr lang="en-GB">
              <a:solidFill>
                <a:srgbClr val="412878"/>
              </a:solidFill>
              <a:latin typeface="AQA Chevin Pro Light" panose="020F0303030000060003" pitchFamily="34" charset="0"/>
            </a:endParaRPr>
          </a:p>
          <a:p>
            <a:endParaRPr lang="en-GB">
              <a:solidFill>
                <a:srgbClr val="412878"/>
              </a:solidFill>
              <a:latin typeface="AQA Chevin Pro Light" panose="020F0303030000060003" pitchFamily="34" charset="0"/>
            </a:endParaRPr>
          </a:p>
        </p:txBody>
      </p:sp>
      <p:graphicFrame>
        <p:nvGraphicFramePr>
          <p:cNvPr id="6" name="Table 5">
            <a:extLst>
              <a:ext uri="{FF2B5EF4-FFF2-40B4-BE49-F238E27FC236}">
                <a16:creationId xmlns:a16="http://schemas.microsoft.com/office/drawing/2014/main" id="{DA506543-671B-46DE-A2B8-0271DB39801A}"/>
              </a:ext>
            </a:extLst>
          </p:cNvPr>
          <p:cNvGraphicFramePr>
            <a:graphicFrameLocks noGrp="1"/>
          </p:cNvGraphicFramePr>
          <p:nvPr>
            <p:extLst>
              <p:ext uri="{D42A27DB-BD31-4B8C-83A1-F6EECF244321}">
                <p14:modId xmlns:p14="http://schemas.microsoft.com/office/powerpoint/2010/main" val="3026613211"/>
              </p:ext>
            </p:extLst>
          </p:nvPr>
        </p:nvGraphicFramePr>
        <p:xfrm>
          <a:off x="142088" y="462257"/>
          <a:ext cx="9001913" cy="6410491"/>
        </p:xfrm>
        <a:graphic>
          <a:graphicData uri="http://schemas.openxmlformats.org/drawingml/2006/table">
            <a:tbl>
              <a:tblPr firstRow="1" firstCol="1" bandRow="1">
                <a:tableStyleId>{5940675A-B579-460E-94D1-54222C63F5DA}</a:tableStyleId>
              </a:tblPr>
              <a:tblGrid>
                <a:gridCol w="2736568">
                  <a:extLst>
                    <a:ext uri="{9D8B030D-6E8A-4147-A177-3AD203B41FA5}">
                      <a16:colId xmlns:a16="http://schemas.microsoft.com/office/drawing/2014/main" val="20000"/>
                    </a:ext>
                  </a:extLst>
                </a:gridCol>
                <a:gridCol w="374932">
                  <a:extLst>
                    <a:ext uri="{9D8B030D-6E8A-4147-A177-3AD203B41FA5}">
                      <a16:colId xmlns:a16="http://schemas.microsoft.com/office/drawing/2014/main" val="20001"/>
                    </a:ext>
                  </a:extLst>
                </a:gridCol>
                <a:gridCol w="2736568">
                  <a:extLst>
                    <a:ext uri="{9D8B030D-6E8A-4147-A177-3AD203B41FA5}">
                      <a16:colId xmlns:a16="http://schemas.microsoft.com/office/drawing/2014/main" val="20002"/>
                    </a:ext>
                  </a:extLst>
                </a:gridCol>
                <a:gridCol w="417277">
                  <a:extLst>
                    <a:ext uri="{9D8B030D-6E8A-4147-A177-3AD203B41FA5}">
                      <a16:colId xmlns:a16="http://schemas.microsoft.com/office/drawing/2014/main" val="20003"/>
                    </a:ext>
                  </a:extLst>
                </a:gridCol>
                <a:gridCol w="2736568">
                  <a:extLst>
                    <a:ext uri="{9D8B030D-6E8A-4147-A177-3AD203B41FA5}">
                      <a16:colId xmlns:a16="http://schemas.microsoft.com/office/drawing/2014/main" val="20004"/>
                    </a:ext>
                  </a:extLst>
                </a:gridCol>
              </a:tblGrid>
              <a:tr h="630823">
                <a:tc>
                  <a:txBody>
                    <a:bodyPr/>
                    <a:lstStyle/>
                    <a:p>
                      <a:pPr>
                        <a:lnSpc>
                          <a:spcPts val="1300"/>
                        </a:lnSpc>
                        <a:spcAft>
                          <a:spcPts val="0"/>
                        </a:spcAft>
                      </a:pPr>
                      <a:r>
                        <a:rPr lang="en-GB" sz="1600">
                          <a:solidFill>
                            <a:schemeClr val="bg1"/>
                          </a:solidFill>
                          <a:effectLst/>
                          <a:latin typeface="Arial" panose="020B0604020202020204" pitchFamily="34" charset="0"/>
                          <a:cs typeface="Arial" panose="020B0604020202020204" pitchFamily="34" charset="0"/>
                        </a:rPr>
                        <a:t>Paper 1: Explorations in Creative Reading and Writing</a:t>
                      </a:r>
                      <a:endParaRPr lang="en-GB" sz="1600">
                        <a:solidFill>
                          <a:schemeClr val="bg1"/>
                        </a:solidFill>
                        <a:effectLst/>
                        <a:latin typeface="Arial" panose="020B0604020202020204" pitchFamily="34" charset="0"/>
                        <a:ea typeface="Times New Roman"/>
                        <a:cs typeface="Arial" panose="020B0604020202020204" pitchFamily="34" charset="0"/>
                      </a:endParaRPr>
                    </a:p>
                  </a:txBody>
                  <a:tcPr marL="52302" marR="52302" marT="0" marB="0" anchor="b">
                    <a:solidFill>
                      <a:srgbClr val="412878"/>
                    </a:solidFill>
                  </a:tcPr>
                </a:tc>
                <a:tc>
                  <a:txBody>
                    <a:bodyPr/>
                    <a:lstStyle/>
                    <a:p>
                      <a:pPr>
                        <a:lnSpc>
                          <a:spcPts val="1300"/>
                        </a:lnSpc>
                        <a:spcAft>
                          <a:spcPts val="0"/>
                        </a:spcAft>
                      </a:pPr>
                      <a:r>
                        <a:rPr lang="en-GB" sz="1800">
                          <a:effectLst/>
                          <a:latin typeface="Arial" panose="020B0604020202020204" pitchFamily="34" charset="0"/>
                          <a:cs typeface="Arial" panose="020B0604020202020204" pitchFamily="34" charset="0"/>
                        </a:rPr>
                        <a:t>+</a:t>
                      </a:r>
                      <a:endParaRPr lang="en-GB" sz="900">
                        <a:effectLst/>
                        <a:latin typeface="Arial" panose="020B0604020202020204" pitchFamily="34" charset="0"/>
                        <a:ea typeface="Times New Roman"/>
                        <a:cs typeface="Arial" panose="020B0604020202020204" pitchFamily="34" charset="0"/>
                      </a:endParaRPr>
                    </a:p>
                  </a:txBody>
                  <a:tcPr marL="52302" marR="52302"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nSpc>
                          <a:spcPts val="1300"/>
                        </a:lnSpc>
                        <a:spcAft>
                          <a:spcPts val="0"/>
                        </a:spcAft>
                      </a:pPr>
                      <a:r>
                        <a:rPr lang="en-GB" sz="1600">
                          <a:solidFill>
                            <a:schemeClr val="bg1"/>
                          </a:solidFill>
                          <a:effectLst/>
                          <a:latin typeface="Arial" panose="020B0604020202020204" pitchFamily="34" charset="0"/>
                          <a:cs typeface="Arial" panose="020B0604020202020204" pitchFamily="34" charset="0"/>
                        </a:rPr>
                        <a:t>Paper 2: Writers'</a:t>
                      </a:r>
                    </a:p>
                    <a:p>
                      <a:pPr>
                        <a:lnSpc>
                          <a:spcPts val="1300"/>
                        </a:lnSpc>
                        <a:spcAft>
                          <a:spcPts val="0"/>
                        </a:spcAft>
                      </a:pPr>
                      <a:r>
                        <a:rPr lang="en-GB" sz="1600">
                          <a:solidFill>
                            <a:schemeClr val="bg1"/>
                          </a:solidFill>
                          <a:effectLst/>
                          <a:latin typeface="Arial" panose="020B0604020202020204" pitchFamily="34" charset="0"/>
                          <a:cs typeface="Arial" panose="020B0604020202020204" pitchFamily="34" charset="0"/>
                        </a:rPr>
                        <a:t>Viewpoints and</a:t>
                      </a:r>
                    </a:p>
                    <a:p>
                      <a:pPr>
                        <a:lnSpc>
                          <a:spcPts val="1300"/>
                        </a:lnSpc>
                        <a:spcAft>
                          <a:spcPts val="0"/>
                        </a:spcAft>
                      </a:pPr>
                      <a:r>
                        <a:rPr lang="en-GB" sz="1600">
                          <a:solidFill>
                            <a:schemeClr val="bg1"/>
                          </a:solidFill>
                          <a:effectLst/>
                          <a:latin typeface="Arial" panose="020B0604020202020204" pitchFamily="34" charset="0"/>
                          <a:cs typeface="Arial" panose="020B0604020202020204" pitchFamily="34" charset="0"/>
                        </a:rPr>
                        <a:t>Perspectives</a:t>
                      </a:r>
                      <a:endParaRPr lang="en-GB" sz="1600">
                        <a:solidFill>
                          <a:schemeClr val="bg1"/>
                        </a:solidFill>
                        <a:effectLst/>
                        <a:latin typeface="Arial" panose="020B0604020202020204" pitchFamily="34" charset="0"/>
                        <a:ea typeface="Times New Roman"/>
                        <a:cs typeface="Arial" panose="020B0604020202020204" pitchFamily="34" charset="0"/>
                      </a:endParaRPr>
                    </a:p>
                  </a:txBody>
                  <a:tcPr marL="52302" marR="52302" marT="0" marB="0" anchor="ctr">
                    <a:solidFill>
                      <a:srgbClr val="412878"/>
                    </a:solidFill>
                  </a:tcPr>
                </a:tc>
                <a:tc>
                  <a:txBody>
                    <a:bodyPr/>
                    <a:lstStyle/>
                    <a:p>
                      <a:pPr>
                        <a:lnSpc>
                          <a:spcPts val="1300"/>
                        </a:lnSpc>
                        <a:spcAft>
                          <a:spcPts val="0"/>
                        </a:spcAft>
                      </a:pPr>
                      <a:r>
                        <a:rPr lang="en-GB" sz="1800">
                          <a:effectLst/>
                          <a:latin typeface="Arial" panose="020B0604020202020204" pitchFamily="34" charset="0"/>
                          <a:cs typeface="Arial" panose="020B0604020202020204" pitchFamily="34" charset="0"/>
                        </a:rPr>
                        <a:t>+</a:t>
                      </a:r>
                      <a:endParaRPr lang="en-GB" sz="900">
                        <a:effectLst/>
                        <a:latin typeface="Arial" panose="020B0604020202020204" pitchFamily="34" charset="0"/>
                        <a:ea typeface="Times New Roman"/>
                        <a:cs typeface="Arial" panose="020B0604020202020204" pitchFamily="34" charset="0"/>
                      </a:endParaRPr>
                    </a:p>
                  </a:txBody>
                  <a:tcPr marL="52302" marR="52302"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nSpc>
                          <a:spcPts val="1300"/>
                        </a:lnSpc>
                        <a:spcAft>
                          <a:spcPts val="0"/>
                        </a:spcAft>
                      </a:pPr>
                      <a:r>
                        <a:rPr lang="en-GB" sz="1800">
                          <a:solidFill>
                            <a:schemeClr val="bg1"/>
                          </a:solidFill>
                          <a:effectLst/>
                          <a:latin typeface="Arial" panose="020B0604020202020204" pitchFamily="34" charset="0"/>
                          <a:cs typeface="Arial" panose="020B0604020202020204" pitchFamily="34" charset="0"/>
                        </a:rPr>
                        <a:t>Non-examination</a:t>
                      </a:r>
                    </a:p>
                    <a:p>
                      <a:pPr>
                        <a:lnSpc>
                          <a:spcPts val="1300"/>
                        </a:lnSpc>
                        <a:spcAft>
                          <a:spcPts val="0"/>
                        </a:spcAft>
                      </a:pPr>
                      <a:r>
                        <a:rPr lang="en-GB" sz="1800">
                          <a:solidFill>
                            <a:schemeClr val="bg1"/>
                          </a:solidFill>
                          <a:effectLst/>
                          <a:latin typeface="Arial" panose="020B0604020202020204" pitchFamily="34" charset="0"/>
                          <a:cs typeface="Arial" panose="020B0604020202020204" pitchFamily="34" charset="0"/>
                        </a:rPr>
                        <a:t>Assessment: Spoken</a:t>
                      </a:r>
                    </a:p>
                    <a:p>
                      <a:pPr>
                        <a:lnSpc>
                          <a:spcPts val="1300"/>
                        </a:lnSpc>
                        <a:spcAft>
                          <a:spcPts val="0"/>
                        </a:spcAft>
                      </a:pPr>
                      <a:r>
                        <a:rPr lang="en-GB" sz="1800">
                          <a:solidFill>
                            <a:schemeClr val="bg1"/>
                          </a:solidFill>
                          <a:effectLst/>
                          <a:latin typeface="Arial" panose="020B0604020202020204" pitchFamily="34" charset="0"/>
                          <a:cs typeface="Arial" panose="020B0604020202020204" pitchFamily="34" charset="0"/>
                        </a:rPr>
                        <a:t>Language</a:t>
                      </a:r>
                      <a:endParaRPr lang="en-GB" sz="1800">
                        <a:solidFill>
                          <a:schemeClr val="bg1"/>
                        </a:solidFill>
                        <a:effectLst/>
                        <a:latin typeface="Arial" panose="020B0604020202020204" pitchFamily="34" charset="0"/>
                        <a:ea typeface="Times New Roman"/>
                        <a:cs typeface="Arial" panose="020B0604020202020204" pitchFamily="34" charset="0"/>
                      </a:endParaRPr>
                    </a:p>
                  </a:txBody>
                  <a:tcPr marL="52302" marR="52302" marT="0" marB="0" anchor="ctr">
                    <a:solidFill>
                      <a:srgbClr val="412878"/>
                    </a:solidFill>
                  </a:tcPr>
                </a:tc>
                <a:extLst>
                  <a:ext uri="{0D108BD9-81ED-4DB2-BD59-A6C34878D82A}">
                    <a16:rowId xmlns:a16="http://schemas.microsoft.com/office/drawing/2014/main" val="10000"/>
                  </a:ext>
                </a:extLst>
              </a:tr>
              <a:tr h="1726271">
                <a:tc>
                  <a:txBody>
                    <a:bodyPr/>
                    <a:lstStyle/>
                    <a:p>
                      <a:pPr>
                        <a:lnSpc>
                          <a:spcPct val="100000"/>
                        </a:lnSpc>
                        <a:spcAft>
                          <a:spcPts val="0"/>
                        </a:spcAft>
                      </a:pPr>
                      <a:r>
                        <a:rPr lang="en-GB" sz="1400" b="1">
                          <a:effectLst/>
                          <a:latin typeface="Arial" panose="020B0604020202020204" pitchFamily="34" charset="0"/>
                          <a:cs typeface="Arial" panose="020B0604020202020204" pitchFamily="34" charset="0"/>
                        </a:rPr>
                        <a:t>What's assessed</a:t>
                      </a:r>
                    </a:p>
                    <a:p>
                      <a:pPr>
                        <a:lnSpc>
                          <a:spcPct val="100000"/>
                        </a:lnSpc>
                        <a:spcAft>
                          <a:spcPts val="0"/>
                        </a:spcAft>
                      </a:pPr>
                      <a:r>
                        <a:rPr lang="en-GB" sz="1400">
                          <a:effectLst/>
                          <a:latin typeface="Arial" panose="020B0604020202020204" pitchFamily="34" charset="0"/>
                          <a:cs typeface="Arial" panose="020B0604020202020204" pitchFamily="34" charset="0"/>
                        </a:rPr>
                        <a:t> </a:t>
                      </a:r>
                    </a:p>
                    <a:p>
                      <a:pPr>
                        <a:lnSpc>
                          <a:spcPct val="100000"/>
                        </a:lnSpc>
                        <a:spcAft>
                          <a:spcPts val="0"/>
                        </a:spcAft>
                      </a:pPr>
                      <a:r>
                        <a:rPr lang="en-GB" sz="1400" b="1">
                          <a:effectLst/>
                          <a:latin typeface="Arial" panose="020B0604020202020204" pitchFamily="34" charset="0"/>
                          <a:cs typeface="Arial" panose="020B0604020202020204" pitchFamily="34" charset="0"/>
                        </a:rPr>
                        <a:t>Section A: Reading</a:t>
                      </a:r>
                    </a:p>
                    <a:p>
                      <a:pPr marL="171450" lvl="0" indent="-171450">
                        <a:lnSpc>
                          <a:spcPct val="100000"/>
                        </a:lnSpc>
                        <a:spcAft>
                          <a:spcPts val="0"/>
                        </a:spcAft>
                        <a:buClr>
                          <a:srgbClr val="9784BE"/>
                        </a:buClr>
                        <a:buSzPts val="1100"/>
                        <a:buFont typeface="Arial" pitchFamily="34" charset="0"/>
                        <a:buChar char="•"/>
                      </a:pPr>
                      <a:r>
                        <a:rPr lang="en-GB" sz="1400">
                          <a:effectLst/>
                          <a:latin typeface="Arial" panose="020B0604020202020204" pitchFamily="34" charset="0"/>
                          <a:cs typeface="Arial" panose="020B0604020202020204" pitchFamily="34" charset="0"/>
                        </a:rPr>
                        <a:t>one literature fiction text</a:t>
                      </a:r>
                    </a:p>
                    <a:p>
                      <a:pPr>
                        <a:lnSpc>
                          <a:spcPct val="100000"/>
                        </a:lnSpc>
                        <a:spcAft>
                          <a:spcPts val="0"/>
                        </a:spcAft>
                      </a:pPr>
                      <a:r>
                        <a:rPr lang="en-GB" sz="1400" b="1">
                          <a:effectLst/>
                          <a:latin typeface="Arial" panose="020B0604020202020204" pitchFamily="34" charset="0"/>
                          <a:cs typeface="Arial" panose="020B0604020202020204" pitchFamily="34" charset="0"/>
                        </a:rPr>
                        <a:t>Section B: Writing</a:t>
                      </a:r>
                    </a:p>
                    <a:p>
                      <a:pPr marL="171450" lvl="0" indent="-171450">
                        <a:lnSpc>
                          <a:spcPct val="100000"/>
                        </a:lnSpc>
                        <a:spcAft>
                          <a:spcPts val="0"/>
                        </a:spcAft>
                        <a:buClr>
                          <a:srgbClr val="9784BE"/>
                        </a:buClr>
                        <a:buSzPts val="1100"/>
                        <a:buFont typeface="Arial" pitchFamily="34" charset="0"/>
                        <a:buChar char="•"/>
                      </a:pPr>
                      <a:r>
                        <a:rPr lang="en-GB" sz="1400">
                          <a:effectLst/>
                          <a:latin typeface="Arial" panose="020B0604020202020204" pitchFamily="34" charset="0"/>
                          <a:cs typeface="Arial" panose="020B0604020202020204" pitchFamily="34" charset="0"/>
                        </a:rPr>
                        <a:t>descriptive or narrative writing</a:t>
                      </a:r>
                      <a:endParaRPr lang="en-GB" sz="1400">
                        <a:effectLst/>
                        <a:latin typeface="Arial" panose="020B0604020202020204" pitchFamily="34" charset="0"/>
                        <a:ea typeface="Times New Roman"/>
                        <a:cs typeface="Arial" panose="020B0604020202020204" pitchFamily="34" charset="0"/>
                      </a:endParaRPr>
                    </a:p>
                  </a:txBody>
                  <a:tcPr marL="52302" marR="52302" marT="0" marB="0"/>
                </a:tc>
                <a:tc>
                  <a:txBody>
                    <a:bodyPr/>
                    <a:lstStyle/>
                    <a:p>
                      <a:pPr>
                        <a:lnSpc>
                          <a:spcPct val="100000"/>
                        </a:lnSpc>
                        <a:spcAft>
                          <a:spcPts val="0"/>
                        </a:spcAft>
                      </a:pPr>
                      <a:r>
                        <a:rPr lang="en-GB" sz="1200">
                          <a:effectLst/>
                          <a:latin typeface="Arial" panose="020B0604020202020204" pitchFamily="34" charset="0"/>
                          <a:cs typeface="Arial" panose="020B0604020202020204" pitchFamily="34" charset="0"/>
                        </a:rPr>
                        <a:t> </a:t>
                      </a:r>
                      <a:endParaRPr lang="en-GB" sz="1200">
                        <a:effectLst/>
                        <a:latin typeface="Arial" panose="020B0604020202020204" pitchFamily="34" charset="0"/>
                        <a:ea typeface="Times New Roman"/>
                        <a:cs typeface="Arial" panose="020B0604020202020204" pitchFamily="34" charset="0"/>
                      </a:endParaRPr>
                    </a:p>
                  </a:txBody>
                  <a:tcPr marL="52302" marR="52302"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00000"/>
                        </a:lnSpc>
                        <a:spcAft>
                          <a:spcPts val="0"/>
                        </a:spcAft>
                      </a:pPr>
                      <a:r>
                        <a:rPr lang="en-GB" sz="1400" b="1">
                          <a:effectLst/>
                          <a:latin typeface="Arial" panose="020B0604020202020204" pitchFamily="34" charset="0"/>
                          <a:cs typeface="Arial" panose="020B0604020202020204" pitchFamily="34" charset="0"/>
                        </a:rPr>
                        <a:t>What's assessed</a:t>
                      </a:r>
                    </a:p>
                    <a:p>
                      <a:pPr>
                        <a:lnSpc>
                          <a:spcPct val="100000"/>
                        </a:lnSpc>
                        <a:spcAft>
                          <a:spcPts val="0"/>
                        </a:spcAft>
                      </a:pPr>
                      <a:r>
                        <a:rPr lang="en-GB" sz="1400">
                          <a:effectLst/>
                          <a:latin typeface="Arial" panose="020B0604020202020204" pitchFamily="34" charset="0"/>
                          <a:cs typeface="Arial" panose="020B0604020202020204" pitchFamily="34" charset="0"/>
                        </a:rPr>
                        <a:t> </a:t>
                      </a:r>
                    </a:p>
                    <a:p>
                      <a:pPr>
                        <a:lnSpc>
                          <a:spcPct val="100000"/>
                        </a:lnSpc>
                        <a:spcAft>
                          <a:spcPts val="0"/>
                        </a:spcAft>
                      </a:pPr>
                      <a:r>
                        <a:rPr lang="en-GB" sz="1400" b="1">
                          <a:effectLst/>
                          <a:latin typeface="Arial" panose="020B0604020202020204" pitchFamily="34" charset="0"/>
                          <a:cs typeface="Arial" panose="020B0604020202020204" pitchFamily="34" charset="0"/>
                        </a:rPr>
                        <a:t>Section A: Reading</a:t>
                      </a:r>
                    </a:p>
                    <a:p>
                      <a:pPr marL="171450" lvl="0" indent="-171450">
                        <a:lnSpc>
                          <a:spcPct val="100000"/>
                        </a:lnSpc>
                        <a:spcAft>
                          <a:spcPts val="0"/>
                        </a:spcAft>
                        <a:buClr>
                          <a:srgbClr val="9784BE"/>
                        </a:buClr>
                        <a:buSzPts val="1100"/>
                        <a:buFont typeface="Arial" pitchFamily="34" charset="0"/>
                        <a:buChar char="•"/>
                      </a:pPr>
                      <a:r>
                        <a:rPr lang="en-GB" sz="1400">
                          <a:effectLst/>
                          <a:latin typeface="Arial" panose="020B0604020202020204" pitchFamily="34" charset="0"/>
                          <a:cs typeface="Arial" panose="020B0604020202020204" pitchFamily="34" charset="0"/>
                        </a:rPr>
                        <a:t>one non-fiction text and one literary non-fiction text</a:t>
                      </a:r>
                    </a:p>
                    <a:p>
                      <a:pPr>
                        <a:lnSpc>
                          <a:spcPct val="100000"/>
                        </a:lnSpc>
                        <a:spcAft>
                          <a:spcPts val="0"/>
                        </a:spcAft>
                      </a:pPr>
                      <a:r>
                        <a:rPr lang="en-GB" sz="1400" b="1">
                          <a:effectLst/>
                          <a:latin typeface="Arial" panose="020B0604020202020204" pitchFamily="34" charset="0"/>
                          <a:cs typeface="Arial" panose="020B0604020202020204" pitchFamily="34" charset="0"/>
                        </a:rPr>
                        <a:t>Section B: Writing</a:t>
                      </a:r>
                    </a:p>
                    <a:p>
                      <a:pPr marL="171450" lvl="0" indent="-171450">
                        <a:lnSpc>
                          <a:spcPct val="100000"/>
                        </a:lnSpc>
                        <a:spcAft>
                          <a:spcPts val="0"/>
                        </a:spcAft>
                        <a:buClr>
                          <a:srgbClr val="9784BE"/>
                        </a:buClr>
                        <a:buSzPts val="1100"/>
                        <a:buFont typeface="Arial" pitchFamily="34" charset="0"/>
                        <a:buChar char="•"/>
                      </a:pPr>
                      <a:r>
                        <a:rPr lang="en-GB" sz="1400">
                          <a:effectLst/>
                          <a:latin typeface="Arial" panose="020B0604020202020204" pitchFamily="34" charset="0"/>
                          <a:cs typeface="Arial" panose="020B0604020202020204" pitchFamily="34" charset="0"/>
                        </a:rPr>
                        <a:t>writing to present a viewpoint</a:t>
                      </a:r>
                      <a:endParaRPr lang="en-GB" sz="1400">
                        <a:effectLst/>
                        <a:latin typeface="Arial" panose="020B0604020202020204" pitchFamily="34" charset="0"/>
                        <a:ea typeface="Times New Roman"/>
                        <a:cs typeface="Arial" panose="020B0604020202020204" pitchFamily="34" charset="0"/>
                      </a:endParaRPr>
                    </a:p>
                  </a:txBody>
                  <a:tcPr marL="52302" marR="52302" marT="0" marB="0"/>
                </a:tc>
                <a:tc>
                  <a:txBody>
                    <a:bodyPr/>
                    <a:lstStyle/>
                    <a:p>
                      <a:pPr>
                        <a:lnSpc>
                          <a:spcPct val="100000"/>
                        </a:lnSpc>
                        <a:spcAft>
                          <a:spcPts val="0"/>
                        </a:spcAft>
                      </a:pPr>
                      <a:r>
                        <a:rPr lang="en-GB" sz="800">
                          <a:effectLst/>
                          <a:latin typeface="Arial" panose="020B0604020202020204" pitchFamily="34" charset="0"/>
                          <a:cs typeface="Arial" panose="020B0604020202020204" pitchFamily="34" charset="0"/>
                        </a:rPr>
                        <a:t> </a:t>
                      </a:r>
                      <a:endParaRPr lang="en-GB" sz="800">
                        <a:effectLst/>
                        <a:latin typeface="Arial" panose="020B0604020202020204" pitchFamily="34" charset="0"/>
                        <a:ea typeface="Times New Roman"/>
                        <a:cs typeface="Arial" panose="020B0604020202020204" pitchFamily="34" charset="0"/>
                      </a:endParaRPr>
                    </a:p>
                  </a:txBody>
                  <a:tcPr marL="52302" marR="52302"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00000"/>
                        </a:lnSpc>
                        <a:spcAft>
                          <a:spcPts val="0"/>
                        </a:spcAft>
                      </a:pPr>
                      <a:r>
                        <a:rPr lang="en-GB" sz="1400" b="1">
                          <a:effectLst/>
                          <a:latin typeface="Arial" panose="020B0604020202020204" pitchFamily="34" charset="0"/>
                          <a:cs typeface="Arial" panose="020B0604020202020204" pitchFamily="34" charset="0"/>
                        </a:rPr>
                        <a:t>What's assessed</a:t>
                      </a:r>
                    </a:p>
                    <a:p>
                      <a:pPr>
                        <a:lnSpc>
                          <a:spcPct val="100000"/>
                        </a:lnSpc>
                        <a:spcAft>
                          <a:spcPts val="0"/>
                        </a:spcAft>
                      </a:pPr>
                      <a:r>
                        <a:rPr lang="en-GB" sz="1400">
                          <a:effectLst/>
                          <a:latin typeface="Arial" panose="020B0604020202020204" pitchFamily="34" charset="0"/>
                          <a:cs typeface="Arial" panose="020B0604020202020204" pitchFamily="34" charset="0"/>
                        </a:rPr>
                        <a:t> </a:t>
                      </a:r>
                    </a:p>
                    <a:p>
                      <a:pPr>
                        <a:lnSpc>
                          <a:spcPct val="100000"/>
                        </a:lnSpc>
                        <a:spcAft>
                          <a:spcPts val="0"/>
                        </a:spcAft>
                      </a:pPr>
                      <a:r>
                        <a:rPr lang="en-GB" sz="1400">
                          <a:effectLst/>
                          <a:latin typeface="Arial" panose="020B0604020202020204" pitchFamily="34" charset="0"/>
                          <a:cs typeface="Arial" panose="020B0604020202020204" pitchFamily="34" charset="0"/>
                        </a:rPr>
                        <a:t>(AO7-AO9)</a:t>
                      </a:r>
                    </a:p>
                    <a:p>
                      <a:pPr marL="171450" lvl="0" indent="-171450">
                        <a:lnSpc>
                          <a:spcPct val="100000"/>
                        </a:lnSpc>
                        <a:spcAft>
                          <a:spcPts val="0"/>
                        </a:spcAft>
                        <a:buClr>
                          <a:srgbClr val="9784BE"/>
                        </a:buClr>
                        <a:buSzPts val="1100"/>
                        <a:buFont typeface="Arial" pitchFamily="34" charset="0"/>
                        <a:buChar char="•"/>
                      </a:pPr>
                      <a:r>
                        <a:rPr lang="en-GB" sz="1400">
                          <a:effectLst/>
                          <a:latin typeface="Arial" panose="020B0604020202020204" pitchFamily="34" charset="0"/>
                          <a:cs typeface="Arial" panose="020B0604020202020204" pitchFamily="34" charset="0"/>
                        </a:rPr>
                        <a:t>presenting</a:t>
                      </a:r>
                    </a:p>
                    <a:p>
                      <a:pPr marL="171450" lvl="0" indent="-171450">
                        <a:lnSpc>
                          <a:spcPct val="100000"/>
                        </a:lnSpc>
                        <a:spcAft>
                          <a:spcPts val="0"/>
                        </a:spcAft>
                        <a:buClr>
                          <a:srgbClr val="9784BE"/>
                        </a:buClr>
                        <a:buSzPts val="1100"/>
                        <a:buFont typeface="Arial" pitchFamily="34" charset="0"/>
                        <a:buChar char="•"/>
                      </a:pPr>
                      <a:r>
                        <a:rPr lang="en-GB" sz="1400">
                          <a:effectLst/>
                          <a:latin typeface="Arial" panose="020B0604020202020204" pitchFamily="34" charset="0"/>
                          <a:cs typeface="Arial" panose="020B0604020202020204" pitchFamily="34" charset="0"/>
                        </a:rPr>
                        <a:t>responding to questions and feedback</a:t>
                      </a:r>
                    </a:p>
                    <a:p>
                      <a:pPr marL="171450" lvl="0" indent="-171450">
                        <a:lnSpc>
                          <a:spcPct val="100000"/>
                        </a:lnSpc>
                        <a:spcAft>
                          <a:spcPts val="0"/>
                        </a:spcAft>
                        <a:buClr>
                          <a:srgbClr val="9784BE"/>
                        </a:buClr>
                        <a:buSzPts val="1100"/>
                        <a:buFont typeface="Arial" pitchFamily="34" charset="0"/>
                        <a:buChar char="•"/>
                      </a:pPr>
                      <a:r>
                        <a:rPr lang="en-GB" sz="1400">
                          <a:effectLst/>
                          <a:latin typeface="Arial" panose="020B0604020202020204" pitchFamily="34" charset="0"/>
                          <a:cs typeface="Arial" panose="020B0604020202020204" pitchFamily="34" charset="0"/>
                        </a:rPr>
                        <a:t>use of standard English</a:t>
                      </a:r>
                    </a:p>
                    <a:p>
                      <a:pPr>
                        <a:lnSpc>
                          <a:spcPct val="100000"/>
                        </a:lnSpc>
                        <a:spcAft>
                          <a:spcPts val="0"/>
                        </a:spcAft>
                      </a:pPr>
                      <a:r>
                        <a:rPr lang="en-GB" sz="1400">
                          <a:effectLst/>
                          <a:latin typeface="Arial" panose="020B0604020202020204" pitchFamily="34" charset="0"/>
                          <a:cs typeface="Arial" panose="020B0604020202020204" pitchFamily="34" charset="0"/>
                        </a:rPr>
                        <a:t> </a:t>
                      </a:r>
                      <a:endParaRPr lang="en-GB" sz="1400">
                        <a:effectLst/>
                        <a:latin typeface="Arial" panose="020B0604020202020204" pitchFamily="34" charset="0"/>
                        <a:ea typeface="Times New Roman"/>
                        <a:cs typeface="Arial" panose="020B0604020202020204" pitchFamily="34" charset="0"/>
                      </a:endParaRPr>
                    </a:p>
                  </a:txBody>
                  <a:tcPr marL="52302" marR="52302" marT="0" marB="0"/>
                </a:tc>
                <a:extLst>
                  <a:ext uri="{0D108BD9-81ED-4DB2-BD59-A6C34878D82A}">
                    <a16:rowId xmlns:a16="http://schemas.microsoft.com/office/drawing/2014/main" val="10001"/>
                  </a:ext>
                </a:extLst>
              </a:tr>
              <a:tr h="1294703">
                <a:tc>
                  <a:txBody>
                    <a:bodyPr/>
                    <a:lstStyle/>
                    <a:p>
                      <a:pPr>
                        <a:lnSpc>
                          <a:spcPct val="100000"/>
                        </a:lnSpc>
                        <a:spcAft>
                          <a:spcPts val="0"/>
                        </a:spcAft>
                      </a:pPr>
                      <a:r>
                        <a:rPr lang="en-GB" sz="1400" b="1">
                          <a:effectLst/>
                          <a:latin typeface="Arial"/>
                          <a:cs typeface="Arial"/>
                        </a:rPr>
                        <a:t>Assessed </a:t>
                      </a:r>
                      <a:endParaRPr lang="en-US"/>
                    </a:p>
                    <a:p>
                      <a:pPr marL="171450" lvl="0" indent="-171450">
                        <a:lnSpc>
                          <a:spcPct val="100000"/>
                        </a:lnSpc>
                        <a:spcAft>
                          <a:spcPts val="0"/>
                        </a:spcAft>
                        <a:buClr>
                          <a:srgbClr val="9784BE"/>
                        </a:buClr>
                        <a:buSzPts val="1100"/>
                        <a:buFont typeface="Arial" pitchFamily="34" charset="0"/>
                        <a:buChar char="•"/>
                      </a:pPr>
                      <a:r>
                        <a:rPr lang="en-GB" sz="1400">
                          <a:effectLst/>
                          <a:latin typeface="Arial" panose="020B0604020202020204" pitchFamily="34" charset="0"/>
                          <a:cs typeface="Arial" panose="020B0604020202020204" pitchFamily="34" charset="0"/>
                        </a:rPr>
                        <a:t>written exam: 1 hour 45 minutes</a:t>
                      </a:r>
                    </a:p>
                    <a:p>
                      <a:pPr marL="171450" lvl="0" indent="-171450">
                        <a:lnSpc>
                          <a:spcPct val="100000"/>
                        </a:lnSpc>
                        <a:spcAft>
                          <a:spcPts val="0"/>
                        </a:spcAft>
                        <a:buClr>
                          <a:srgbClr val="9784BE"/>
                        </a:buClr>
                        <a:buSzPts val="1100"/>
                        <a:buFont typeface="Arial" pitchFamily="34" charset="0"/>
                        <a:buChar char="•"/>
                      </a:pPr>
                      <a:r>
                        <a:rPr lang="en-GB" sz="1400">
                          <a:effectLst/>
                          <a:latin typeface="Arial" panose="020B0604020202020204" pitchFamily="34" charset="0"/>
                          <a:cs typeface="Arial" panose="020B0604020202020204" pitchFamily="34" charset="0"/>
                        </a:rPr>
                        <a:t>80 marks</a:t>
                      </a:r>
                    </a:p>
                    <a:p>
                      <a:pPr marL="171450" lvl="0" indent="-171450">
                        <a:lnSpc>
                          <a:spcPct val="100000"/>
                        </a:lnSpc>
                        <a:spcAft>
                          <a:spcPts val="0"/>
                        </a:spcAft>
                        <a:buClr>
                          <a:srgbClr val="9784BE"/>
                        </a:buClr>
                        <a:buSzPts val="1100"/>
                        <a:buFont typeface="Arial" pitchFamily="34" charset="0"/>
                        <a:buChar char="•"/>
                      </a:pPr>
                      <a:r>
                        <a:rPr lang="en-GB" sz="1400">
                          <a:effectLst/>
                          <a:latin typeface="Arial" panose="020B0604020202020204" pitchFamily="34" charset="0"/>
                          <a:cs typeface="Arial" panose="020B0604020202020204" pitchFamily="34" charset="0"/>
                        </a:rPr>
                        <a:t>50% of GCSE</a:t>
                      </a:r>
                      <a:endParaRPr lang="en-GB" sz="1400">
                        <a:effectLst/>
                        <a:latin typeface="Arial" panose="020B0604020202020204" pitchFamily="34" charset="0"/>
                        <a:ea typeface="Times New Roman"/>
                        <a:cs typeface="Arial" panose="020B0604020202020204" pitchFamily="34" charset="0"/>
                      </a:endParaRPr>
                    </a:p>
                  </a:txBody>
                  <a:tcPr marL="52302" marR="52302" marT="0" marB="0"/>
                </a:tc>
                <a:tc>
                  <a:txBody>
                    <a:bodyPr/>
                    <a:lstStyle/>
                    <a:p>
                      <a:pPr>
                        <a:lnSpc>
                          <a:spcPct val="100000"/>
                        </a:lnSpc>
                        <a:spcAft>
                          <a:spcPts val="0"/>
                        </a:spcAft>
                      </a:pPr>
                      <a:r>
                        <a:rPr lang="en-GB" sz="1200">
                          <a:effectLst/>
                          <a:latin typeface="Arial" panose="020B0604020202020204" pitchFamily="34" charset="0"/>
                          <a:cs typeface="Arial" panose="020B0604020202020204" pitchFamily="34" charset="0"/>
                        </a:rPr>
                        <a:t> </a:t>
                      </a:r>
                      <a:endParaRPr lang="en-GB" sz="1200">
                        <a:effectLst/>
                        <a:latin typeface="Arial" panose="020B0604020202020204" pitchFamily="34" charset="0"/>
                        <a:ea typeface="Times New Roman"/>
                        <a:cs typeface="Arial" panose="020B0604020202020204" pitchFamily="34" charset="0"/>
                      </a:endParaRPr>
                    </a:p>
                  </a:txBody>
                  <a:tcPr marL="52302" marR="52302"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00000"/>
                        </a:lnSpc>
                        <a:spcAft>
                          <a:spcPts val="0"/>
                        </a:spcAft>
                      </a:pPr>
                      <a:r>
                        <a:rPr lang="en-GB" sz="1400" b="1">
                          <a:effectLst/>
                          <a:latin typeface="Arial"/>
                          <a:cs typeface="Arial"/>
                        </a:rPr>
                        <a:t>Assessed </a:t>
                      </a:r>
                      <a:endParaRPr lang="en-US"/>
                    </a:p>
                    <a:p>
                      <a:pPr marL="171450" lvl="0" indent="-171450">
                        <a:lnSpc>
                          <a:spcPct val="100000"/>
                        </a:lnSpc>
                        <a:spcAft>
                          <a:spcPts val="0"/>
                        </a:spcAft>
                        <a:buClr>
                          <a:srgbClr val="9784BE"/>
                        </a:buClr>
                        <a:buSzPts val="1100"/>
                        <a:buFont typeface="Arial" pitchFamily="34" charset="0"/>
                        <a:buChar char="•"/>
                      </a:pPr>
                      <a:r>
                        <a:rPr lang="en-GB" sz="1400">
                          <a:effectLst/>
                          <a:latin typeface="Arial" panose="020B0604020202020204" pitchFamily="34" charset="0"/>
                          <a:cs typeface="Arial" panose="020B0604020202020204" pitchFamily="34" charset="0"/>
                        </a:rPr>
                        <a:t>written exam: 1 hour 45 minutes</a:t>
                      </a:r>
                    </a:p>
                    <a:p>
                      <a:pPr marL="171450" lvl="0" indent="-171450">
                        <a:lnSpc>
                          <a:spcPct val="100000"/>
                        </a:lnSpc>
                        <a:spcAft>
                          <a:spcPts val="0"/>
                        </a:spcAft>
                        <a:buClr>
                          <a:srgbClr val="9784BE"/>
                        </a:buClr>
                        <a:buSzPts val="1100"/>
                        <a:buFont typeface="Arial" pitchFamily="34" charset="0"/>
                        <a:buChar char="•"/>
                      </a:pPr>
                      <a:r>
                        <a:rPr lang="en-GB" sz="1400">
                          <a:effectLst/>
                          <a:latin typeface="Arial" panose="020B0604020202020204" pitchFamily="34" charset="0"/>
                          <a:cs typeface="Arial" panose="020B0604020202020204" pitchFamily="34" charset="0"/>
                        </a:rPr>
                        <a:t>80 marks</a:t>
                      </a:r>
                    </a:p>
                    <a:p>
                      <a:pPr marL="171450" lvl="0" indent="-171450">
                        <a:lnSpc>
                          <a:spcPct val="100000"/>
                        </a:lnSpc>
                        <a:spcAft>
                          <a:spcPts val="0"/>
                        </a:spcAft>
                        <a:buClr>
                          <a:srgbClr val="9784BE"/>
                        </a:buClr>
                        <a:buSzPts val="1100"/>
                        <a:buFont typeface="Arial" pitchFamily="34" charset="0"/>
                        <a:buChar char="•"/>
                      </a:pPr>
                      <a:r>
                        <a:rPr lang="en-GB" sz="1400">
                          <a:effectLst/>
                          <a:latin typeface="Arial" panose="020B0604020202020204" pitchFamily="34" charset="0"/>
                          <a:cs typeface="Arial" panose="020B0604020202020204" pitchFamily="34" charset="0"/>
                        </a:rPr>
                        <a:t>50% of GCSE</a:t>
                      </a:r>
                      <a:endParaRPr lang="en-GB" sz="1400">
                        <a:effectLst/>
                        <a:latin typeface="Arial" panose="020B0604020202020204" pitchFamily="34" charset="0"/>
                        <a:ea typeface="Times New Roman"/>
                        <a:cs typeface="Arial" panose="020B0604020202020204" pitchFamily="34" charset="0"/>
                      </a:endParaRPr>
                    </a:p>
                  </a:txBody>
                  <a:tcPr marL="52302" marR="52302" marT="0" marB="0"/>
                </a:tc>
                <a:tc>
                  <a:txBody>
                    <a:bodyPr/>
                    <a:lstStyle/>
                    <a:p>
                      <a:pPr>
                        <a:lnSpc>
                          <a:spcPct val="100000"/>
                        </a:lnSpc>
                        <a:spcAft>
                          <a:spcPts val="0"/>
                        </a:spcAft>
                      </a:pPr>
                      <a:r>
                        <a:rPr lang="en-GB" sz="800">
                          <a:effectLst/>
                          <a:latin typeface="Arial" panose="020B0604020202020204" pitchFamily="34" charset="0"/>
                          <a:cs typeface="Arial" panose="020B0604020202020204" pitchFamily="34" charset="0"/>
                        </a:rPr>
                        <a:t> </a:t>
                      </a:r>
                      <a:endParaRPr lang="en-GB" sz="800">
                        <a:effectLst/>
                        <a:latin typeface="Arial" panose="020B0604020202020204" pitchFamily="34" charset="0"/>
                        <a:ea typeface="Times New Roman"/>
                        <a:cs typeface="Arial" panose="020B0604020202020204" pitchFamily="34" charset="0"/>
                      </a:endParaRPr>
                    </a:p>
                  </a:txBody>
                  <a:tcPr marL="52302" marR="52302"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00000"/>
                        </a:lnSpc>
                        <a:spcAft>
                          <a:spcPts val="0"/>
                        </a:spcAft>
                      </a:pPr>
                      <a:r>
                        <a:rPr lang="en-GB" sz="1400" b="1">
                          <a:effectLst/>
                          <a:latin typeface="Arial"/>
                          <a:cs typeface="Arial"/>
                        </a:rPr>
                        <a:t>Assessed </a:t>
                      </a:r>
                      <a:endParaRPr lang="en-US"/>
                    </a:p>
                    <a:p>
                      <a:pPr marL="171450" lvl="0" indent="-171450">
                        <a:lnSpc>
                          <a:spcPct val="100000"/>
                        </a:lnSpc>
                        <a:spcAft>
                          <a:spcPts val="0"/>
                        </a:spcAft>
                        <a:buClr>
                          <a:srgbClr val="9784BE"/>
                        </a:buClr>
                        <a:buSzPts val="1100"/>
                        <a:buFont typeface="Arial" pitchFamily="34" charset="0"/>
                        <a:buChar char="•"/>
                      </a:pPr>
                      <a:r>
                        <a:rPr lang="en-GB" sz="1400">
                          <a:effectLst/>
                          <a:latin typeface="Arial" panose="020B0604020202020204" pitchFamily="34" charset="0"/>
                          <a:cs typeface="Arial" panose="020B0604020202020204" pitchFamily="34" charset="0"/>
                        </a:rPr>
                        <a:t>Teacher set throughout course</a:t>
                      </a:r>
                    </a:p>
                    <a:p>
                      <a:pPr marL="171450" lvl="0" indent="-171450">
                        <a:lnSpc>
                          <a:spcPct val="100000"/>
                        </a:lnSpc>
                        <a:spcAft>
                          <a:spcPts val="0"/>
                        </a:spcAft>
                        <a:buClr>
                          <a:srgbClr val="9784BE"/>
                        </a:buClr>
                        <a:buSzPts val="1100"/>
                        <a:buFont typeface="Arial" pitchFamily="34" charset="0"/>
                        <a:buChar char="•"/>
                      </a:pPr>
                      <a:r>
                        <a:rPr lang="en-GB" sz="1400">
                          <a:effectLst/>
                          <a:latin typeface="Arial" panose="020B0604020202020204" pitchFamily="34" charset="0"/>
                          <a:cs typeface="Arial" panose="020B0604020202020204" pitchFamily="34" charset="0"/>
                        </a:rPr>
                        <a:t>Marked by teacher</a:t>
                      </a:r>
                    </a:p>
                    <a:p>
                      <a:pPr marL="171450" lvl="0" indent="-171450">
                        <a:lnSpc>
                          <a:spcPct val="100000"/>
                        </a:lnSpc>
                        <a:spcAft>
                          <a:spcPts val="0"/>
                        </a:spcAft>
                        <a:buClr>
                          <a:srgbClr val="9784BE"/>
                        </a:buClr>
                        <a:buSzPts val="1100"/>
                        <a:buFont typeface="Arial" pitchFamily="34" charset="0"/>
                        <a:buChar char="•"/>
                      </a:pPr>
                      <a:r>
                        <a:rPr lang="en-GB" sz="1400">
                          <a:effectLst/>
                          <a:latin typeface="Arial" panose="020B0604020202020204" pitchFamily="34" charset="0"/>
                          <a:cs typeface="Arial" panose="020B0604020202020204" pitchFamily="34" charset="0"/>
                        </a:rPr>
                        <a:t>Separate endorsement (0% weighting of GCSE)</a:t>
                      </a:r>
                      <a:endParaRPr lang="en-GB" sz="1400">
                        <a:effectLst/>
                        <a:latin typeface="Arial" panose="020B0604020202020204" pitchFamily="34" charset="0"/>
                        <a:ea typeface="Times New Roman"/>
                        <a:cs typeface="Arial" panose="020B0604020202020204" pitchFamily="34" charset="0"/>
                      </a:endParaRPr>
                    </a:p>
                  </a:txBody>
                  <a:tcPr marL="52302" marR="52302" marT="0" marB="0"/>
                </a:tc>
                <a:extLst>
                  <a:ext uri="{0D108BD9-81ED-4DB2-BD59-A6C34878D82A}">
                    <a16:rowId xmlns:a16="http://schemas.microsoft.com/office/drawing/2014/main" val="10002"/>
                  </a:ext>
                </a:extLst>
              </a:tr>
              <a:tr h="1849576">
                <a:tc>
                  <a:txBody>
                    <a:bodyPr/>
                    <a:lstStyle/>
                    <a:p>
                      <a:pPr>
                        <a:lnSpc>
                          <a:spcPct val="100000"/>
                        </a:lnSpc>
                        <a:spcAft>
                          <a:spcPts val="0"/>
                        </a:spcAft>
                      </a:pPr>
                      <a:r>
                        <a:rPr lang="en-GB" sz="1200" b="1">
                          <a:effectLst/>
                          <a:latin typeface="Arial" panose="020B0604020202020204" pitchFamily="34" charset="0"/>
                          <a:cs typeface="Arial" panose="020B0604020202020204" pitchFamily="34" charset="0"/>
                        </a:rPr>
                        <a:t>Questions</a:t>
                      </a:r>
                    </a:p>
                    <a:p>
                      <a:pPr>
                        <a:lnSpc>
                          <a:spcPct val="100000"/>
                        </a:lnSpc>
                        <a:spcAft>
                          <a:spcPts val="0"/>
                        </a:spcAft>
                      </a:pPr>
                      <a:r>
                        <a:rPr lang="en-GB" sz="1200" b="1">
                          <a:effectLst/>
                          <a:latin typeface="Arial" panose="020B0604020202020204" pitchFamily="34" charset="0"/>
                          <a:cs typeface="Arial" panose="020B0604020202020204" pitchFamily="34" charset="0"/>
                        </a:rPr>
                        <a:t> </a:t>
                      </a:r>
                    </a:p>
                    <a:p>
                      <a:pPr>
                        <a:lnSpc>
                          <a:spcPct val="100000"/>
                        </a:lnSpc>
                        <a:spcAft>
                          <a:spcPts val="0"/>
                        </a:spcAft>
                      </a:pPr>
                      <a:r>
                        <a:rPr lang="en-GB" sz="1200" b="1">
                          <a:effectLst/>
                          <a:latin typeface="Arial" panose="020B0604020202020204" pitchFamily="34" charset="0"/>
                          <a:cs typeface="Arial" panose="020B0604020202020204" pitchFamily="34" charset="0"/>
                        </a:rPr>
                        <a:t>Reading (40 marks) (25%)</a:t>
                      </a:r>
                    </a:p>
                    <a:p>
                      <a:pPr>
                        <a:lnSpc>
                          <a:spcPct val="100000"/>
                        </a:lnSpc>
                        <a:spcAft>
                          <a:spcPts val="0"/>
                        </a:spcAft>
                      </a:pPr>
                      <a:r>
                        <a:rPr lang="en-GB" sz="1200">
                          <a:effectLst/>
                          <a:latin typeface="Arial" panose="020B0604020202020204" pitchFamily="34" charset="0"/>
                          <a:cs typeface="Arial" panose="020B0604020202020204" pitchFamily="34" charset="0"/>
                        </a:rPr>
                        <a:t>– one single text</a:t>
                      </a:r>
                    </a:p>
                    <a:p>
                      <a:pPr marL="171450" lvl="0" indent="-171450">
                        <a:lnSpc>
                          <a:spcPct val="100000"/>
                        </a:lnSpc>
                        <a:spcAft>
                          <a:spcPts val="0"/>
                        </a:spcAft>
                        <a:buClr>
                          <a:srgbClr val="9784BE"/>
                        </a:buClr>
                        <a:buSzPts val="1100"/>
                        <a:buFont typeface="Arial" pitchFamily="34" charset="0"/>
                        <a:buChar char="•"/>
                      </a:pPr>
                      <a:r>
                        <a:rPr lang="en-GB" sz="1200">
                          <a:effectLst/>
                          <a:latin typeface="Arial" panose="020B0604020202020204" pitchFamily="34" charset="0"/>
                          <a:cs typeface="Arial" panose="020B0604020202020204" pitchFamily="34" charset="0"/>
                        </a:rPr>
                        <a:t>1 short form question </a:t>
                      </a:r>
                    </a:p>
                    <a:p>
                      <a:pPr marL="0" lvl="0" indent="0">
                        <a:lnSpc>
                          <a:spcPct val="100000"/>
                        </a:lnSpc>
                        <a:spcAft>
                          <a:spcPts val="0"/>
                        </a:spcAft>
                        <a:buClr>
                          <a:srgbClr val="9784BE"/>
                        </a:buClr>
                        <a:buSzPts val="1100"/>
                        <a:buFont typeface="Arial" pitchFamily="34" charset="0"/>
                        <a:buNone/>
                      </a:pPr>
                      <a:r>
                        <a:rPr lang="en-GB" sz="1200">
                          <a:effectLst/>
                          <a:latin typeface="Arial" panose="020B0604020202020204" pitchFamily="34" charset="0"/>
                          <a:cs typeface="Arial" panose="020B0604020202020204" pitchFamily="34" charset="0"/>
                        </a:rPr>
                        <a:t>(1 x 4 marks)</a:t>
                      </a:r>
                    </a:p>
                    <a:p>
                      <a:pPr marL="171450" lvl="0" indent="-171450">
                        <a:lnSpc>
                          <a:spcPct val="100000"/>
                        </a:lnSpc>
                        <a:spcAft>
                          <a:spcPts val="0"/>
                        </a:spcAft>
                        <a:buClr>
                          <a:srgbClr val="9784BE"/>
                        </a:buClr>
                        <a:buSzPts val="1100"/>
                        <a:buFont typeface="Arial" pitchFamily="34" charset="0"/>
                        <a:buChar char="•"/>
                      </a:pPr>
                      <a:r>
                        <a:rPr lang="en-GB" sz="1200">
                          <a:effectLst/>
                          <a:latin typeface="Arial" panose="020B0604020202020204" pitchFamily="34" charset="0"/>
                          <a:cs typeface="Arial" panose="020B0604020202020204" pitchFamily="34" charset="0"/>
                        </a:rPr>
                        <a:t>2 longer form questions </a:t>
                      </a:r>
                    </a:p>
                    <a:p>
                      <a:pPr marL="0" lvl="0" indent="0">
                        <a:lnSpc>
                          <a:spcPct val="100000"/>
                        </a:lnSpc>
                        <a:spcAft>
                          <a:spcPts val="0"/>
                        </a:spcAft>
                        <a:buClr>
                          <a:srgbClr val="9784BE"/>
                        </a:buClr>
                        <a:buSzPts val="1100"/>
                        <a:buFont typeface="Arial" pitchFamily="34" charset="0"/>
                        <a:buNone/>
                      </a:pPr>
                      <a:r>
                        <a:rPr lang="en-GB" sz="1200">
                          <a:effectLst/>
                          <a:latin typeface="Arial" panose="020B0604020202020204" pitchFamily="34" charset="0"/>
                          <a:cs typeface="Arial" panose="020B0604020202020204" pitchFamily="34" charset="0"/>
                        </a:rPr>
                        <a:t>(2 x 8 marks)</a:t>
                      </a:r>
                    </a:p>
                    <a:p>
                      <a:pPr marL="171450" lvl="0" indent="-171450">
                        <a:lnSpc>
                          <a:spcPct val="100000"/>
                        </a:lnSpc>
                        <a:spcAft>
                          <a:spcPts val="0"/>
                        </a:spcAft>
                        <a:buClr>
                          <a:srgbClr val="9784BE"/>
                        </a:buClr>
                        <a:buSzPts val="1100"/>
                        <a:buFont typeface="Arial" pitchFamily="34" charset="0"/>
                        <a:buChar char="•"/>
                      </a:pPr>
                      <a:r>
                        <a:rPr lang="en-GB" sz="1200">
                          <a:effectLst/>
                          <a:latin typeface="Arial" panose="020B0604020202020204" pitchFamily="34" charset="0"/>
                          <a:cs typeface="Arial" panose="020B0604020202020204" pitchFamily="34" charset="0"/>
                        </a:rPr>
                        <a:t>1 extended question </a:t>
                      </a:r>
                    </a:p>
                    <a:p>
                      <a:pPr marL="0" lvl="0" indent="0">
                        <a:lnSpc>
                          <a:spcPct val="100000"/>
                        </a:lnSpc>
                        <a:spcAft>
                          <a:spcPts val="0"/>
                        </a:spcAft>
                        <a:buClr>
                          <a:srgbClr val="9784BE"/>
                        </a:buClr>
                        <a:buSzPts val="1100"/>
                        <a:buFont typeface="Arial" pitchFamily="34" charset="0"/>
                        <a:buNone/>
                      </a:pPr>
                      <a:r>
                        <a:rPr lang="en-GB" sz="1200">
                          <a:effectLst/>
                          <a:latin typeface="Arial" panose="020B0604020202020204" pitchFamily="34" charset="0"/>
                          <a:cs typeface="Arial" panose="020B0604020202020204" pitchFamily="34" charset="0"/>
                        </a:rPr>
                        <a:t>(1 x 20 marks)</a:t>
                      </a:r>
                      <a:endParaRPr lang="en-GB" sz="1200">
                        <a:effectLst/>
                        <a:latin typeface="Arial" panose="020B0604020202020204" pitchFamily="34" charset="0"/>
                        <a:ea typeface="Times New Roman"/>
                        <a:cs typeface="Arial" panose="020B0604020202020204" pitchFamily="34" charset="0"/>
                      </a:endParaRPr>
                    </a:p>
                  </a:txBody>
                  <a:tcPr marL="52302" marR="52302" marT="0" marB="0">
                    <a:lnB w="12700" cap="flat" cmpd="sng" algn="ctr">
                      <a:noFill/>
                      <a:prstDash val="solid"/>
                      <a:round/>
                      <a:headEnd type="none" w="med" len="med"/>
                      <a:tailEnd type="none" w="med" len="med"/>
                    </a:lnB>
                    <a:solidFill>
                      <a:srgbClr val="D2C8E1"/>
                    </a:solidFill>
                  </a:tcPr>
                </a:tc>
                <a:tc>
                  <a:txBody>
                    <a:bodyPr/>
                    <a:lstStyle/>
                    <a:p>
                      <a:pPr>
                        <a:lnSpc>
                          <a:spcPct val="100000"/>
                        </a:lnSpc>
                        <a:spcAft>
                          <a:spcPts val="0"/>
                        </a:spcAft>
                      </a:pPr>
                      <a:r>
                        <a:rPr lang="en-GB" sz="1200">
                          <a:effectLst/>
                          <a:latin typeface="Arial" panose="020B0604020202020204" pitchFamily="34" charset="0"/>
                          <a:cs typeface="Arial" panose="020B0604020202020204" pitchFamily="34" charset="0"/>
                        </a:rPr>
                        <a:t> </a:t>
                      </a:r>
                      <a:endParaRPr lang="en-GB" sz="1200">
                        <a:effectLst/>
                        <a:latin typeface="Arial" panose="020B0604020202020204" pitchFamily="34" charset="0"/>
                        <a:ea typeface="Times New Roman"/>
                        <a:cs typeface="Arial" panose="020B0604020202020204" pitchFamily="34" charset="0"/>
                      </a:endParaRPr>
                    </a:p>
                  </a:txBody>
                  <a:tcPr marL="52302" marR="52302"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00000"/>
                        </a:lnSpc>
                        <a:spcAft>
                          <a:spcPts val="0"/>
                        </a:spcAft>
                      </a:pPr>
                      <a:r>
                        <a:rPr lang="en-GB" sz="1200" b="1">
                          <a:effectLst/>
                          <a:latin typeface="Arial" panose="020B0604020202020204" pitchFamily="34" charset="0"/>
                          <a:cs typeface="Arial" panose="020B0604020202020204" pitchFamily="34" charset="0"/>
                        </a:rPr>
                        <a:t>Questions</a:t>
                      </a:r>
                    </a:p>
                    <a:p>
                      <a:pPr>
                        <a:lnSpc>
                          <a:spcPct val="100000"/>
                        </a:lnSpc>
                        <a:spcAft>
                          <a:spcPts val="0"/>
                        </a:spcAft>
                      </a:pPr>
                      <a:r>
                        <a:rPr lang="en-GB" sz="1200" b="1">
                          <a:effectLst/>
                          <a:latin typeface="Arial" panose="020B0604020202020204" pitchFamily="34" charset="0"/>
                          <a:cs typeface="Arial" panose="020B0604020202020204" pitchFamily="34" charset="0"/>
                        </a:rPr>
                        <a:t> </a:t>
                      </a:r>
                    </a:p>
                    <a:p>
                      <a:pPr>
                        <a:lnSpc>
                          <a:spcPct val="100000"/>
                        </a:lnSpc>
                        <a:spcAft>
                          <a:spcPts val="0"/>
                        </a:spcAft>
                      </a:pPr>
                      <a:r>
                        <a:rPr lang="en-GB" sz="1200" b="1">
                          <a:effectLst/>
                          <a:latin typeface="Arial" panose="020B0604020202020204" pitchFamily="34" charset="0"/>
                          <a:cs typeface="Arial" panose="020B0604020202020204" pitchFamily="34" charset="0"/>
                        </a:rPr>
                        <a:t>Reading (40 marks) (25%)</a:t>
                      </a:r>
                    </a:p>
                    <a:p>
                      <a:pPr>
                        <a:lnSpc>
                          <a:spcPct val="100000"/>
                        </a:lnSpc>
                        <a:spcAft>
                          <a:spcPts val="0"/>
                        </a:spcAft>
                      </a:pPr>
                      <a:r>
                        <a:rPr lang="en-GB" sz="1200">
                          <a:effectLst/>
                          <a:latin typeface="Arial" panose="020B0604020202020204" pitchFamily="34" charset="0"/>
                          <a:cs typeface="Arial" panose="020B0604020202020204" pitchFamily="34" charset="0"/>
                        </a:rPr>
                        <a:t>– two linked texts</a:t>
                      </a:r>
                    </a:p>
                    <a:p>
                      <a:pPr marL="171450" lvl="0" indent="-171450">
                        <a:lnSpc>
                          <a:spcPct val="100000"/>
                        </a:lnSpc>
                        <a:spcAft>
                          <a:spcPts val="0"/>
                        </a:spcAft>
                        <a:buClr>
                          <a:srgbClr val="9784BE"/>
                        </a:buClr>
                        <a:buSzPts val="1100"/>
                        <a:buFont typeface="Arial" pitchFamily="34" charset="0"/>
                        <a:buChar char="•"/>
                      </a:pPr>
                      <a:r>
                        <a:rPr lang="en-GB" sz="1200">
                          <a:effectLst/>
                          <a:latin typeface="Arial" panose="020B0604020202020204" pitchFamily="34" charset="0"/>
                          <a:cs typeface="Arial" panose="020B0604020202020204" pitchFamily="34" charset="0"/>
                        </a:rPr>
                        <a:t>1 short form question </a:t>
                      </a:r>
                    </a:p>
                    <a:p>
                      <a:pPr marL="0" lvl="0" indent="0">
                        <a:lnSpc>
                          <a:spcPct val="100000"/>
                        </a:lnSpc>
                        <a:spcAft>
                          <a:spcPts val="0"/>
                        </a:spcAft>
                        <a:buClr>
                          <a:srgbClr val="9784BE"/>
                        </a:buClr>
                        <a:buSzPts val="1100"/>
                        <a:buFont typeface="Arial" pitchFamily="34" charset="0"/>
                        <a:buNone/>
                      </a:pPr>
                      <a:r>
                        <a:rPr lang="en-GB" sz="1200">
                          <a:effectLst/>
                          <a:latin typeface="Arial" panose="020B0604020202020204" pitchFamily="34" charset="0"/>
                          <a:cs typeface="Arial" panose="020B0604020202020204" pitchFamily="34" charset="0"/>
                        </a:rPr>
                        <a:t>(1 x 4 marks)</a:t>
                      </a:r>
                    </a:p>
                    <a:p>
                      <a:pPr marL="171450" lvl="0" indent="-171450">
                        <a:lnSpc>
                          <a:spcPct val="100000"/>
                        </a:lnSpc>
                        <a:spcAft>
                          <a:spcPts val="0"/>
                        </a:spcAft>
                        <a:buClr>
                          <a:srgbClr val="9784BE"/>
                        </a:buClr>
                        <a:buSzPts val="1100"/>
                        <a:buFont typeface="Arial" pitchFamily="34" charset="0"/>
                        <a:buChar char="•"/>
                      </a:pPr>
                      <a:r>
                        <a:rPr lang="en-GB" sz="1200">
                          <a:effectLst/>
                          <a:latin typeface="Arial" panose="020B0604020202020204" pitchFamily="34" charset="0"/>
                          <a:cs typeface="Arial" panose="020B0604020202020204" pitchFamily="34" charset="0"/>
                        </a:rPr>
                        <a:t>2 longer form questions (1 x 8, 1 x 12 marks)</a:t>
                      </a:r>
                    </a:p>
                    <a:p>
                      <a:pPr marL="171450" lvl="0" indent="-171450">
                        <a:lnSpc>
                          <a:spcPct val="100000"/>
                        </a:lnSpc>
                        <a:spcAft>
                          <a:spcPts val="0"/>
                        </a:spcAft>
                        <a:buClr>
                          <a:srgbClr val="9784BE"/>
                        </a:buClr>
                        <a:buSzPts val="1100"/>
                        <a:buFont typeface="Arial" pitchFamily="34" charset="0"/>
                        <a:buChar char="•"/>
                      </a:pPr>
                      <a:r>
                        <a:rPr lang="en-GB" sz="1200">
                          <a:effectLst/>
                          <a:latin typeface="Arial" panose="020B0604020202020204" pitchFamily="34" charset="0"/>
                          <a:cs typeface="Arial" panose="020B0604020202020204" pitchFamily="34" charset="0"/>
                        </a:rPr>
                        <a:t>1 extended question </a:t>
                      </a:r>
                    </a:p>
                    <a:p>
                      <a:pPr marL="259080">
                        <a:lnSpc>
                          <a:spcPct val="100000"/>
                        </a:lnSpc>
                        <a:spcAft>
                          <a:spcPts val="0"/>
                        </a:spcAft>
                      </a:pPr>
                      <a:r>
                        <a:rPr lang="en-GB" sz="1200">
                          <a:effectLst/>
                          <a:latin typeface="Arial" panose="020B0604020202020204" pitchFamily="34" charset="0"/>
                          <a:cs typeface="Arial" panose="020B0604020202020204" pitchFamily="34" charset="0"/>
                        </a:rPr>
                        <a:t>(1 x 16 marks)</a:t>
                      </a:r>
                      <a:endParaRPr lang="en-GB" sz="1200">
                        <a:effectLst/>
                        <a:latin typeface="Arial" panose="020B0604020202020204" pitchFamily="34" charset="0"/>
                        <a:ea typeface="Times New Roman"/>
                        <a:cs typeface="Arial" panose="020B0604020202020204" pitchFamily="34" charset="0"/>
                      </a:endParaRPr>
                    </a:p>
                  </a:txBody>
                  <a:tcPr marL="52302" marR="52302" marT="0" marB="0">
                    <a:lnB w="12700" cap="flat" cmpd="sng" algn="ctr">
                      <a:noFill/>
                      <a:prstDash val="solid"/>
                      <a:round/>
                      <a:headEnd type="none" w="med" len="med"/>
                      <a:tailEnd type="none" w="med" len="med"/>
                    </a:lnB>
                    <a:solidFill>
                      <a:srgbClr val="D2C8E1"/>
                    </a:solidFill>
                  </a:tcPr>
                </a:tc>
                <a:tc>
                  <a:txBody>
                    <a:bodyPr/>
                    <a:lstStyle/>
                    <a:p>
                      <a:pPr>
                        <a:lnSpc>
                          <a:spcPts val="1300"/>
                        </a:lnSpc>
                        <a:spcAft>
                          <a:spcPts val="0"/>
                        </a:spcAft>
                      </a:pPr>
                      <a:r>
                        <a:rPr lang="en-GB" sz="800">
                          <a:effectLst/>
                          <a:latin typeface="Arial" panose="020B0604020202020204" pitchFamily="34" charset="0"/>
                          <a:cs typeface="Arial" panose="020B0604020202020204" pitchFamily="34" charset="0"/>
                        </a:rPr>
                        <a:t> </a:t>
                      </a:r>
                      <a:endParaRPr lang="en-GB" sz="800">
                        <a:effectLst/>
                        <a:latin typeface="Arial" panose="020B0604020202020204" pitchFamily="34" charset="0"/>
                        <a:ea typeface="Times New Roman"/>
                        <a:cs typeface="Arial" panose="020B0604020202020204" pitchFamily="34" charset="0"/>
                      </a:endParaRPr>
                    </a:p>
                  </a:txBody>
                  <a:tcPr marL="52302" marR="52302" marT="0" marB="0">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ts val="1300"/>
                        </a:lnSpc>
                        <a:spcAft>
                          <a:spcPts val="0"/>
                        </a:spcAft>
                      </a:pPr>
                      <a:r>
                        <a:rPr lang="en-GB" sz="800">
                          <a:effectLst/>
                          <a:latin typeface="Arial" panose="020B0604020202020204" pitchFamily="34" charset="0"/>
                          <a:cs typeface="Arial" panose="020B0604020202020204" pitchFamily="34" charset="0"/>
                        </a:rPr>
                        <a:t> </a:t>
                      </a:r>
                      <a:endParaRPr lang="en-GB" sz="800">
                        <a:effectLst/>
                        <a:latin typeface="Arial" panose="020B0604020202020204" pitchFamily="34" charset="0"/>
                        <a:ea typeface="Times New Roman"/>
                        <a:cs typeface="Arial" panose="020B0604020202020204" pitchFamily="34" charset="0"/>
                      </a:endParaRPr>
                    </a:p>
                  </a:txBody>
                  <a:tcPr marL="52302" marR="5230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909118">
                <a:tc>
                  <a:txBody>
                    <a:bodyPr/>
                    <a:lstStyle/>
                    <a:p>
                      <a:pPr>
                        <a:lnSpc>
                          <a:spcPct val="100000"/>
                        </a:lnSpc>
                        <a:spcAft>
                          <a:spcPts val="0"/>
                        </a:spcAft>
                        <a:tabLst>
                          <a:tab pos="619125" algn="l"/>
                        </a:tabLst>
                      </a:pPr>
                      <a:r>
                        <a:rPr lang="en-GB" sz="1200" b="1">
                          <a:effectLst/>
                          <a:latin typeface="Arial" panose="020B0604020202020204" pitchFamily="34" charset="0"/>
                          <a:cs typeface="Arial" panose="020B0604020202020204" pitchFamily="34" charset="0"/>
                        </a:rPr>
                        <a:t>Writing (40 marks) (25%)</a:t>
                      </a:r>
                    </a:p>
                    <a:p>
                      <a:pPr marL="0" lvl="0" indent="0">
                        <a:lnSpc>
                          <a:spcPct val="100000"/>
                        </a:lnSpc>
                        <a:spcAft>
                          <a:spcPts val="0"/>
                        </a:spcAft>
                        <a:buClr>
                          <a:srgbClr val="9784BE"/>
                        </a:buClr>
                        <a:buSzPts val="1100"/>
                        <a:buFont typeface="Symbol"/>
                        <a:buNone/>
                        <a:tabLst>
                          <a:tab pos="619125" algn="l"/>
                        </a:tabLst>
                      </a:pPr>
                      <a:r>
                        <a:rPr lang="en-GB" sz="1200">
                          <a:effectLst/>
                          <a:latin typeface="Arial" panose="020B0604020202020204" pitchFamily="34" charset="0"/>
                          <a:cs typeface="Arial" panose="020B0604020202020204" pitchFamily="34" charset="0"/>
                        </a:rPr>
                        <a:t>1 extended writing question (24 marks for content, 16 marks for technical accuracy)</a:t>
                      </a:r>
                      <a:endParaRPr lang="en-GB" sz="1200">
                        <a:effectLst/>
                        <a:latin typeface="Arial" panose="020B0604020202020204" pitchFamily="34" charset="0"/>
                        <a:ea typeface="Times New Roman"/>
                        <a:cs typeface="Arial" panose="020B0604020202020204" pitchFamily="34" charset="0"/>
                      </a:endParaRPr>
                    </a:p>
                  </a:txBody>
                  <a:tcPr marL="52302" marR="52302" marT="0" marB="0">
                    <a:lnT w="12700" cap="flat" cmpd="sng" algn="ctr">
                      <a:noFill/>
                      <a:prstDash val="solid"/>
                      <a:round/>
                      <a:headEnd type="none" w="med" len="med"/>
                      <a:tailEnd type="none" w="med" len="med"/>
                    </a:lnT>
                    <a:solidFill>
                      <a:srgbClr val="D2C8E1"/>
                    </a:solidFill>
                  </a:tcPr>
                </a:tc>
                <a:tc>
                  <a:txBody>
                    <a:bodyPr/>
                    <a:lstStyle/>
                    <a:p>
                      <a:pPr>
                        <a:lnSpc>
                          <a:spcPct val="100000"/>
                        </a:lnSpc>
                        <a:spcAft>
                          <a:spcPts val="0"/>
                        </a:spcAft>
                      </a:pPr>
                      <a:r>
                        <a:rPr lang="en-GB" sz="1200">
                          <a:effectLst/>
                          <a:latin typeface="Arial" panose="020B0604020202020204" pitchFamily="34" charset="0"/>
                          <a:cs typeface="Arial" panose="020B0604020202020204" pitchFamily="34" charset="0"/>
                        </a:rPr>
                        <a:t> </a:t>
                      </a:r>
                      <a:endParaRPr lang="en-GB" sz="1200">
                        <a:effectLst/>
                        <a:latin typeface="Arial" panose="020B0604020202020204" pitchFamily="34" charset="0"/>
                        <a:ea typeface="Times New Roman"/>
                        <a:cs typeface="Arial" panose="020B0604020202020204" pitchFamily="34" charset="0"/>
                      </a:endParaRPr>
                    </a:p>
                  </a:txBody>
                  <a:tcPr marL="52302" marR="52302"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00000"/>
                        </a:lnSpc>
                        <a:spcAft>
                          <a:spcPts val="0"/>
                        </a:spcAft>
                        <a:tabLst>
                          <a:tab pos="619125" algn="l"/>
                        </a:tabLst>
                      </a:pPr>
                      <a:r>
                        <a:rPr lang="en-GB" sz="1200" b="1">
                          <a:effectLst/>
                          <a:latin typeface="Arial" panose="020B0604020202020204" pitchFamily="34" charset="0"/>
                          <a:cs typeface="Arial" panose="020B0604020202020204" pitchFamily="34" charset="0"/>
                        </a:rPr>
                        <a:t>Writing (40 marks) (25%)</a:t>
                      </a:r>
                    </a:p>
                    <a:p>
                      <a:pPr marL="0" lvl="0" indent="0">
                        <a:lnSpc>
                          <a:spcPct val="100000"/>
                        </a:lnSpc>
                        <a:spcAft>
                          <a:spcPts val="0"/>
                        </a:spcAft>
                        <a:buClr>
                          <a:srgbClr val="9784BE"/>
                        </a:buClr>
                        <a:buSzPts val="1100"/>
                        <a:buFont typeface="Symbol"/>
                        <a:buNone/>
                      </a:pPr>
                      <a:r>
                        <a:rPr lang="en-GB" sz="1200">
                          <a:effectLst/>
                          <a:latin typeface="Arial" panose="020B0604020202020204" pitchFamily="34" charset="0"/>
                          <a:cs typeface="Arial" panose="020B0604020202020204" pitchFamily="34" charset="0"/>
                        </a:rPr>
                        <a:t>1 extended writing question (24 marks for content, 16 marks for technical accuracy)</a:t>
                      </a:r>
                      <a:endParaRPr lang="en-GB" sz="1200">
                        <a:effectLst/>
                        <a:latin typeface="Arial" panose="020B0604020202020204" pitchFamily="34" charset="0"/>
                        <a:ea typeface="Times New Roman"/>
                        <a:cs typeface="Arial" panose="020B0604020202020204" pitchFamily="34" charset="0"/>
                      </a:endParaRPr>
                    </a:p>
                  </a:txBody>
                  <a:tcPr marL="52302" marR="52302" marT="0" marB="0">
                    <a:lnT w="12700" cap="flat" cmpd="sng" algn="ctr">
                      <a:noFill/>
                      <a:prstDash val="solid"/>
                      <a:round/>
                      <a:headEnd type="none" w="med" len="med"/>
                      <a:tailEnd type="none" w="med" len="med"/>
                    </a:lnT>
                    <a:solidFill>
                      <a:srgbClr val="D2C8E1"/>
                    </a:solidFill>
                  </a:tcPr>
                </a:tc>
                <a:tc>
                  <a:txBody>
                    <a:bodyPr/>
                    <a:lstStyle/>
                    <a:p>
                      <a:pPr>
                        <a:lnSpc>
                          <a:spcPts val="1300"/>
                        </a:lnSpc>
                        <a:spcAft>
                          <a:spcPts val="0"/>
                        </a:spcAft>
                      </a:pPr>
                      <a:r>
                        <a:rPr lang="en-GB" sz="800">
                          <a:effectLst/>
                          <a:latin typeface="Arial" panose="020B0604020202020204" pitchFamily="34" charset="0"/>
                          <a:cs typeface="Arial" panose="020B0604020202020204" pitchFamily="34" charset="0"/>
                        </a:rPr>
                        <a:t> </a:t>
                      </a:r>
                      <a:endParaRPr lang="en-GB" sz="800">
                        <a:effectLst/>
                        <a:latin typeface="Arial" panose="020B0604020202020204" pitchFamily="34" charset="0"/>
                        <a:ea typeface="Times New Roman"/>
                        <a:cs typeface="Arial" panose="020B0604020202020204" pitchFamily="34" charset="0"/>
                      </a:endParaRPr>
                    </a:p>
                  </a:txBody>
                  <a:tcPr marL="52302" marR="52302" marT="0" marB="0">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ts val="1300"/>
                        </a:lnSpc>
                        <a:spcAft>
                          <a:spcPts val="0"/>
                        </a:spcAft>
                      </a:pPr>
                      <a:r>
                        <a:rPr lang="en-GB" sz="800">
                          <a:effectLst/>
                          <a:latin typeface="Arial" panose="020B0604020202020204" pitchFamily="34" charset="0"/>
                          <a:cs typeface="Arial" panose="020B0604020202020204" pitchFamily="34" charset="0"/>
                        </a:rPr>
                        <a:t> </a:t>
                      </a:r>
                      <a:endParaRPr lang="en-GB" sz="800">
                        <a:effectLst/>
                        <a:latin typeface="Arial" panose="020B0604020202020204" pitchFamily="34" charset="0"/>
                        <a:ea typeface="Times New Roman"/>
                        <a:cs typeface="Arial" panose="020B0604020202020204" pitchFamily="34" charset="0"/>
                      </a:endParaRPr>
                    </a:p>
                  </a:txBody>
                  <a:tcPr marL="52302" marR="5230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7" name="TextBox 6">
            <a:extLst>
              <a:ext uri="{FF2B5EF4-FFF2-40B4-BE49-F238E27FC236}">
                <a16:creationId xmlns:a16="http://schemas.microsoft.com/office/drawing/2014/main" id="{C8D1FA0C-A604-4372-9F27-683B4DB60BCB}"/>
              </a:ext>
            </a:extLst>
          </p:cNvPr>
          <p:cNvSpPr txBox="1"/>
          <p:nvPr/>
        </p:nvSpPr>
        <p:spPr>
          <a:xfrm>
            <a:off x="6392817" y="4437112"/>
            <a:ext cx="2592287" cy="1477328"/>
          </a:xfrm>
          <a:prstGeom prst="rect">
            <a:avLst/>
          </a:prstGeom>
          <a:solidFill>
            <a:srgbClr val="FFC000"/>
          </a:solidFill>
          <a:ln>
            <a:solidFill>
              <a:schemeClr val="tx1"/>
            </a:solidFill>
          </a:ln>
        </p:spPr>
        <p:txBody>
          <a:bodyPr wrap="square" rtlCol="0">
            <a:spAutoFit/>
          </a:bodyPr>
          <a:lstStyle/>
          <a:p>
            <a:r>
              <a:rPr lang="en-GB" sz="2400"/>
              <a:t>All texts in the examination will be unseen</a:t>
            </a:r>
          </a:p>
          <a:p>
            <a:endParaRPr lang="en-GB"/>
          </a:p>
        </p:txBody>
      </p:sp>
      <p:pic>
        <p:nvPicPr>
          <p:cNvPr id="5" name="Audio 4">
            <a:hlinkClick r:id="" action="ppaction://media"/>
            <a:extLst>
              <a:ext uri="{FF2B5EF4-FFF2-40B4-BE49-F238E27FC236}">
                <a16:creationId xmlns:a16="http://schemas.microsoft.com/office/drawing/2014/main" id="{491B9A7A-2B06-4400-8E20-44608189423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4212769443"/>
      </p:ext>
    </p:extLst>
  </p:cSld>
  <p:clrMapOvr>
    <a:masterClrMapping/>
  </p:clrMapOvr>
  <mc:AlternateContent xmlns:mc="http://schemas.openxmlformats.org/markup-compatibility/2006" xmlns:p14="http://schemas.microsoft.com/office/powerpoint/2010/main">
    <mc:Choice Requires="p14">
      <p:transition spd="slow" p14:dur="2000" advTm="22991"/>
    </mc:Choice>
    <mc:Fallback xmlns="">
      <p:transition spd="slow" advTm="229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E5846-A809-4050-8C57-92DF2C444465}"/>
              </a:ext>
            </a:extLst>
          </p:cNvPr>
          <p:cNvSpPr txBox="1">
            <a:spLocks/>
          </p:cNvSpPr>
          <p:nvPr/>
        </p:nvSpPr>
        <p:spPr>
          <a:xfrm>
            <a:off x="457200" y="406880"/>
            <a:ext cx="8229600" cy="473015"/>
          </a:xfrm>
          <a:prstGeom prst="rect">
            <a:avLst/>
          </a:prstGeom>
        </p:spPr>
        <p:txBody>
          <a:bodyPr lIns="91440" tIns="45720" rIns="91440" bIns="45720" anchor="t">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2400" b="1">
                <a:solidFill>
                  <a:schemeClr val="tx2"/>
                </a:solidFill>
              </a:rPr>
              <a:t>English Language Paper 1</a:t>
            </a:r>
            <a:endParaRPr lang="en-GB" sz="2400" b="1">
              <a:solidFill>
                <a:schemeClr val="tx2"/>
              </a:solidFill>
              <a:cs typeface="Calibri Light"/>
            </a:endParaRPr>
          </a:p>
        </p:txBody>
      </p:sp>
      <p:sp>
        <p:nvSpPr>
          <p:cNvPr id="3" name="Text Placeholder 6">
            <a:extLst>
              <a:ext uri="{FF2B5EF4-FFF2-40B4-BE49-F238E27FC236}">
                <a16:creationId xmlns:a16="http://schemas.microsoft.com/office/drawing/2014/main" id="{DBC50C94-BB79-4578-B162-0D723C02688F}"/>
              </a:ext>
            </a:extLst>
          </p:cNvPr>
          <p:cNvSpPr txBox="1">
            <a:spLocks/>
          </p:cNvSpPr>
          <p:nvPr/>
        </p:nvSpPr>
        <p:spPr>
          <a:xfrm>
            <a:off x="448574" y="1476374"/>
            <a:ext cx="8419201" cy="4286251"/>
          </a:xfrm>
          <a:prstGeom prst="rect">
            <a:avLst/>
          </a:prstGeom>
        </p:spPr>
        <p:txBody>
          <a:bodyPr vert="horz" lIns="91440" tIns="45720" rIns="91440" bIns="45720" anchor="t"/>
          <a:lstStyle>
            <a:lvl1pPr marL="177800" marR="0" indent="-177800" algn="l" defTabSz="457200" rtl="0" eaLnBrk="1" fontAlgn="auto" latinLnBrk="0" hangingPunct="1">
              <a:lnSpc>
                <a:spcPct val="100000"/>
              </a:lnSpc>
              <a:spcBef>
                <a:spcPct val="0"/>
              </a:spcBef>
              <a:spcAft>
                <a:spcPts val="0"/>
              </a:spcAft>
              <a:buClr>
                <a:srgbClr val="008FAD"/>
              </a:buClr>
              <a:buSzTx/>
              <a:buFont typeface="Arial"/>
              <a:buChar char="•"/>
              <a:tabLst/>
              <a:defRPr sz="2000">
                <a:latin typeface="Arial" pitchFamily="34" charset="0"/>
                <a:cs typeface="Arial" pitchFamily="34" charset="0"/>
              </a:defRPr>
            </a:lvl1pPr>
            <a:lvl2pPr>
              <a:buClr>
                <a:srgbClr val="008FAD"/>
              </a:buClr>
              <a:buFont typeface="Arial"/>
              <a:buChar char="•"/>
              <a:defRPr sz="2000">
                <a:latin typeface="Arial" pitchFamily="34" charset="0"/>
                <a:cs typeface="Arial" pitchFamily="34" charset="0"/>
              </a:defRPr>
            </a:lvl2pPr>
            <a:lvl3pPr>
              <a:buClr>
                <a:srgbClr val="008FAD"/>
              </a:buClr>
              <a:buFont typeface="Arial"/>
              <a:buChar char="•"/>
              <a:defRPr sz="2000">
                <a:latin typeface="Arial" pitchFamily="34" charset="0"/>
                <a:cs typeface="Arial" pitchFamily="34" charset="0"/>
              </a:defRPr>
            </a:lvl3pPr>
            <a:lvl4pPr>
              <a:buClr>
                <a:srgbClr val="008FAD"/>
              </a:buClr>
              <a:buFont typeface="Arial"/>
              <a:buChar char="•"/>
              <a:defRPr sz="2000">
                <a:latin typeface="Arial" pitchFamily="34" charset="0"/>
                <a:cs typeface="Arial" pitchFamily="34" charset="0"/>
              </a:defRPr>
            </a:lvl4pPr>
          </a:lstStyle>
          <a:p>
            <a:pPr marL="0" indent="0">
              <a:buClr>
                <a:schemeClr val="tx1"/>
              </a:buClr>
              <a:buNone/>
            </a:pPr>
            <a:r>
              <a:rPr lang="en-GB" b="1">
                <a:latin typeface="Arial"/>
                <a:cs typeface="Arial"/>
              </a:rPr>
              <a:t>1 hour and 45 minutes: includes 15 minutes reading time</a:t>
            </a:r>
          </a:p>
          <a:p>
            <a:pPr marL="0" indent="0">
              <a:buClr>
                <a:schemeClr val="tx1"/>
              </a:buClr>
              <a:buNone/>
            </a:pPr>
            <a:endParaRPr lang="en-GB" b="1">
              <a:cs typeface="Arial" charset="0"/>
            </a:endParaRPr>
          </a:p>
          <a:p>
            <a:pPr marL="0" indent="0">
              <a:buClr>
                <a:schemeClr val="tx1"/>
              </a:buClr>
              <a:buNone/>
            </a:pPr>
            <a:r>
              <a:rPr lang="en-GB" b="1">
                <a:cs typeface="Arial" charset="0"/>
              </a:rPr>
              <a:t>Section A:</a:t>
            </a:r>
          </a:p>
          <a:p>
            <a:pPr marL="0" indent="0">
              <a:buClr>
                <a:schemeClr val="tx1"/>
              </a:buClr>
              <a:buNone/>
            </a:pPr>
            <a:endParaRPr lang="en-GB" b="1">
              <a:cs typeface="Arial" charset="0"/>
            </a:endParaRPr>
          </a:p>
          <a:p>
            <a:pPr marL="355600" indent="-355600">
              <a:buClr>
                <a:schemeClr val="tx1"/>
              </a:buClr>
              <a:buFont typeface="Arial" charset="0"/>
              <a:buChar char="•"/>
            </a:pPr>
            <a:r>
              <a:rPr lang="en-GB" b="1">
                <a:latin typeface="Arial"/>
                <a:cs typeface="Arial"/>
              </a:rPr>
              <a:t>40 marks for reading (25% of the qualification)</a:t>
            </a:r>
          </a:p>
          <a:p>
            <a:pPr marL="355600" indent="-355600">
              <a:buClr>
                <a:schemeClr val="tx1"/>
              </a:buClr>
              <a:buFont typeface="Arial" charset="0"/>
              <a:buChar char="•"/>
            </a:pPr>
            <a:r>
              <a:rPr lang="en-GB" b="1">
                <a:latin typeface="Arial"/>
                <a:cs typeface="Arial"/>
              </a:rPr>
              <a:t>4 reading questions: 4+8+8+20 marks</a:t>
            </a:r>
          </a:p>
          <a:p>
            <a:pPr marL="0" indent="0">
              <a:buClr>
                <a:schemeClr val="tx1"/>
              </a:buClr>
              <a:buNone/>
            </a:pPr>
            <a:endParaRPr lang="en-GB" b="1">
              <a:cs typeface="Arial" charset="0"/>
            </a:endParaRPr>
          </a:p>
          <a:p>
            <a:pPr marL="0" indent="0">
              <a:buClr>
                <a:schemeClr val="tx1"/>
              </a:buClr>
              <a:buNone/>
            </a:pPr>
            <a:r>
              <a:rPr lang="en-GB" b="1">
                <a:cs typeface="Arial" charset="0"/>
              </a:rPr>
              <a:t>Section B:</a:t>
            </a:r>
          </a:p>
          <a:p>
            <a:pPr marL="0" indent="0">
              <a:buClr>
                <a:schemeClr val="tx1"/>
              </a:buClr>
              <a:buNone/>
            </a:pPr>
            <a:endParaRPr lang="en-GB" b="1">
              <a:cs typeface="Arial" charset="0"/>
            </a:endParaRPr>
          </a:p>
          <a:p>
            <a:pPr marL="355600" indent="-355600">
              <a:buClr>
                <a:schemeClr val="tx1"/>
              </a:buClr>
              <a:buFont typeface="Arial" charset="0"/>
              <a:buChar char="•"/>
            </a:pPr>
            <a:r>
              <a:rPr lang="en-GB" b="1">
                <a:latin typeface="Arial"/>
                <a:cs typeface="Arial"/>
              </a:rPr>
              <a:t>40 marks for writing (25% of the qualification) </a:t>
            </a:r>
            <a:endParaRPr lang="en-GB" b="1">
              <a:cs typeface="Arial" charset="0"/>
            </a:endParaRPr>
          </a:p>
          <a:p>
            <a:pPr marL="355600" indent="-355600">
              <a:buClr>
                <a:schemeClr val="tx1"/>
              </a:buClr>
              <a:buFont typeface="Arial" charset="0"/>
              <a:buChar char="•"/>
            </a:pPr>
            <a:r>
              <a:rPr lang="en-GB" b="1">
                <a:latin typeface="Arial"/>
                <a:cs typeface="Arial"/>
              </a:rPr>
              <a:t>1 writing question: 24+16 marks</a:t>
            </a:r>
          </a:p>
          <a:p>
            <a:pPr marL="355600" indent="-355600">
              <a:buFont typeface="Arial" charset="0"/>
              <a:buChar char="•"/>
            </a:pPr>
            <a:endParaRPr lang="en-GB" sz="1800">
              <a:cs typeface="Arial" charset="0"/>
            </a:endParaRPr>
          </a:p>
          <a:p>
            <a:pPr marL="355600" indent="-355600">
              <a:buNone/>
            </a:pPr>
            <a:endParaRPr lang="en-US"/>
          </a:p>
        </p:txBody>
      </p:sp>
      <p:pic>
        <p:nvPicPr>
          <p:cNvPr id="13" name="Audio 12">
            <a:hlinkClick r:id="" action="ppaction://media"/>
            <a:extLst>
              <a:ext uri="{FF2B5EF4-FFF2-40B4-BE49-F238E27FC236}">
                <a16:creationId xmlns:a16="http://schemas.microsoft.com/office/drawing/2014/main" id="{6A0A5993-D1AD-44FF-BF0C-B8DCAD241E3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pic>
        <p:nvPicPr>
          <p:cNvPr id="15" name="Picture 14" descr="A person writing on a piece of paper&#10;&#10;Description automatically generated with medium confidence">
            <a:extLst>
              <a:ext uri="{FF2B5EF4-FFF2-40B4-BE49-F238E27FC236}">
                <a16:creationId xmlns:a16="http://schemas.microsoft.com/office/drawing/2014/main" id="{D1ABF338-68E5-42FB-B3D4-EFDBC24048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065" y="5097463"/>
            <a:ext cx="2857500" cy="1600200"/>
          </a:xfrm>
          <a:prstGeom prst="rect">
            <a:avLst/>
          </a:prstGeom>
        </p:spPr>
      </p:pic>
      <p:pic>
        <p:nvPicPr>
          <p:cNvPr id="17" name="Picture 16" descr="A picture containing clipart&#10;&#10;Description automatically generated">
            <a:extLst>
              <a:ext uri="{FF2B5EF4-FFF2-40B4-BE49-F238E27FC236}">
                <a16:creationId xmlns:a16="http://schemas.microsoft.com/office/drawing/2014/main" id="{494D7A95-DA28-4F31-BFCF-10215119C7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91741" y="1865069"/>
            <a:ext cx="1697306" cy="1697306"/>
          </a:xfrm>
          <a:prstGeom prst="rect">
            <a:avLst/>
          </a:prstGeom>
        </p:spPr>
      </p:pic>
    </p:spTree>
    <p:extLst>
      <p:ext uri="{BB962C8B-B14F-4D97-AF65-F5344CB8AC3E}">
        <p14:creationId xmlns:p14="http://schemas.microsoft.com/office/powerpoint/2010/main" val="225561702"/>
      </p:ext>
    </p:extLst>
  </p:cSld>
  <p:clrMapOvr>
    <a:masterClrMapping/>
  </p:clrMapOvr>
  <mc:AlternateContent xmlns:mc="http://schemas.openxmlformats.org/markup-compatibility/2006" xmlns:p14="http://schemas.microsoft.com/office/powerpoint/2010/main">
    <mc:Choice Requires="p14">
      <p:transition spd="slow" p14:dur="2000" advTm="16265"/>
    </mc:Choice>
    <mc:Fallback xmlns="">
      <p:transition spd="slow" advTm="162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FA6CA-1333-479E-B6BC-2089F764EF40}"/>
              </a:ext>
            </a:extLst>
          </p:cNvPr>
          <p:cNvSpPr txBox="1">
            <a:spLocks/>
          </p:cNvSpPr>
          <p:nvPr/>
        </p:nvSpPr>
        <p:spPr>
          <a:xfrm>
            <a:off x="457200" y="406880"/>
            <a:ext cx="8229600" cy="473015"/>
          </a:xfrm>
          <a:prstGeom prst="rect">
            <a:avLst/>
          </a:prstGeom>
        </p:spPr>
        <p:txBody>
          <a:bodyPr lIns="91440" tIns="45720" rIns="91440" bIns="45720" anchor="t">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2400" b="1">
                <a:solidFill>
                  <a:schemeClr val="tx2"/>
                </a:solidFill>
              </a:rPr>
              <a:t>English Language Paper 2</a:t>
            </a:r>
            <a:endParaRPr lang="en-GB" sz="2400" b="1">
              <a:solidFill>
                <a:schemeClr val="tx2"/>
              </a:solidFill>
              <a:cs typeface="Calibri Light"/>
            </a:endParaRPr>
          </a:p>
        </p:txBody>
      </p:sp>
      <p:sp>
        <p:nvSpPr>
          <p:cNvPr id="3" name="Text Placeholder 6">
            <a:extLst>
              <a:ext uri="{FF2B5EF4-FFF2-40B4-BE49-F238E27FC236}">
                <a16:creationId xmlns:a16="http://schemas.microsoft.com/office/drawing/2014/main" id="{F7BCA287-90C0-40FF-8920-11CB391C8A9E}"/>
              </a:ext>
            </a:extLst>
          </p:cNvPr>
          <p:cNvSpPr txBox="1">
            <a:spLocks/>
          </p:cNvSpPr>
          <p:nvPr/>
        </p:nvSpPr>
        <p:spPr>
          <a:xfrm>
            <a:off x="448574" y="1181100"/>
            <a:ext cx="8238227" cy="4371010"/>
          </a:xfrm>
          <a:prstGeom prst="rect">
            <a:avLst/>
          </a:prstGeom>
        </p:spPr>
        <p:txBody>
          <a:bodyPr vert="horz" lIns="91440" tIns="45720" rIns="91440" bIns="45720" anchor="t"/>
          <a:lstStyle>
            <a:lvl1pPr marL="177800" marR="0" indent="-177800" algn="l" defTabSz="457200" rtl="0" eaLnBrk="1" fontAlgn="auto" latinLnBrk="0" hangingPunct="1">
              <a:lnSpc>
                <a:spcPct val="100000"/>
              </a:lnSpc>
              <a:spcBef>
                <a:spcPct val="0"/>
              </a:spcBef>
              <a:spcAft>
                <a:spcPts val="0"/>
              </a:spcAft>
              <a:buClr>
                <a:srgbClr val="008FAD"/>
              </a:buClr>
              <a:buSzTx/>
              <a:buFont typeface="Arial"/>
              <a:buChar char="•"/>
              <a:tabLst/>
              <a:defRPr sz="2000">
                <a:latin typeface="Arial" pitchFamily="34" charset="0"/>
                <a:cs typeface="Arial" pitchFamily="34" charset="0"/>
              </a:defRPr>
            </a:lvl1pPr>
            <a:lvl2pPr>
              <a:buClr>
                <a:srgbClr val="008FAD"/>
              </a:buClr>
              <a:buFont typeface="Arial"/>
              <a:buChar char="•"/>
              <a:defRPr sz="2000">
                <a:latin typeface="Arial" pitchFamily="34" charset="0"/>
                <a:cs typeface="Arial" pitchFamily="34" charset="0"/>
              </a:defRPr>
            </a:lvl2pPr>
            <a:lvl3pPr>
              <a:buClr>
                <a:srgbClr val="008FAD"/>
              </a:buClr>
              <a:buFont typeface="Arial"/>
              <a:buChar char="•"/>
              <a:defRPr sz="2000">
                <a:latin typeface="Arial" pitchFamily="34" charset="0"/>
                <a:cs typeface="Arial" pitchFamily="34" charset="0"/>
              </a:defRPr>
            </a:lvl3pPr>
            <a:lvl4pPr>
              <a:buClr>
                <a:srgbClr val="008FAD"/>
              </a:buClr>
              <a:buFont typeface="Arial"/>
              <a:buChar char="•"/>
              <a:defRPr sz="2000">
                <a:latin typeface="Arial" pitchFamily="34" charset="0"/>
                <a:cs typeface="Arial" pitchFamily="34" charset="0"/>
              </a:defRPr>
            </a:lvl4pPr>
          </a:lstStyle>
          <a:p>
            <a:pPr marL="0" indent="0">
              <a:buClr>
                <a:schemeClr val="tx1"/>
              </a:buClr>
              <a:buNone/>
            </a:pPr>
            <a:r>
              <a:rPr lang="en-GB" b="1">
                <a:latin typeface="Arial"/>
                <a:cs typeface="Arial"/>
              </a:rPr>
              <a:t>1 hour and 45 minutes: includes 15 minutes reading time</a:t>
            </a:r>
          </a:p>
          <a:p>
            <a:pPr marL="0" indent="0">
              <a:buClr>
                <a:schemeClr val="tx1"/>
              </a:buClr>
              <a:buNone/>
            </a:pPr>
            <a:endParaRPr lang="en-GB" b="1">
              <a:cs typeface="Arial" charset="0"/>
            </a:endParaRPr>
          </a:p>
          <a:p>
            <a:pPr marL="0" indent="0">
              <a:buClr>
                <a:schemeClr val="tx1"/>
              </a:buClr>
              <a:buNone/>
            </a:pPr>
            <a:r>
              <a:rPr lang="en-GB" b="1">
                <a:latin typeface="Arial"/>
                <a:cs typeface="Arial"/>
              </a:rPr>
              <a:t>Section A:</a:t>
            </a:r>
          </a:p>
          <a:p>
            <a:pPr marL="0" indent="0">
              <a:buClr>
                <a:schemeClr val="tx1"/>
              </a:buClr>
              <a:buNone/>
            </a:pPr>
            <a:endParaRPr lang="en-GB" b="1">
              <a:cs typeface="Arial" charset="0"/>
            </a:endParaRPr>
          </a:p>
          <a:p>
            <a:pPr marL="355600" indent="-355600">
              <a:buClr>
                <a:schemeClr val="tx1"/>
              </a:buClr>
              <a:buFont typeface="Arial" charset="0"/>
              <a:buChar char="•"/>
            </a:pPr>
            <a:r>
              <a:rPr lang="en-GB" b="1">
                <a:latin typeface="Arial"/>
                <a:cs typeface="Arial"/>
              </a:rPr>
              <a:t>40 marks for reading (25% of the qualification)</a:t>
            </a:r>
          </a:p>
          <a:p>
            <a:pPr marL="355600" indent="-355600">
              <a:buClr>
                <a:schemeClr val="tx1"/>
              </a:buClr>
              <a:buFont typeface="Arial" charset="0"/>
              <a:buChar char="•"/>
            </a:pPr>
            <a:r>
              <a:rPr lang="en-GB" b="1">
                <a:latin typeface="Arial"/>
                <a:cs typeface="Arial"/>
              </a:rPr>
              <a:t>4 reading questions: 4+8+12+16 marks</a:t>
            </a:r>
          </a:p>
          <a:p>
            <a:pPr marL="0" indent="0">
              <a:buClr>
                <a:schemeClr val="tx1"/>
              </a:buClr>
              <a:buNone/>
            </a:pPr>
            <a:endParaRPr lang="en-GB" b="1">
              <a:cs typeface="Arial" charset="0"/>
            </a:endParaRPr>
          </a:p>
          <a:p>
            <a:pPr marL="0" indent="0">
              <a:buClr>
                <a:schemeClr val="tx1"/>
              </a:buClr>
              <a:buNone/>
            </a:pPr>
            <a:r>
              <a:rPr lang="en-GB" b="1">
                <a:latin typeface="Arial"/>
                <a:cs typeface="Arial"/>
              </a:rPr>
              <a:t>Section B:</a:t>
            </a:r>
          </a:p>
          <a:p>
            <a:pPr marL="0" indent="0">
              <a:buClr>
                <a:schemeClr val="tx1"/>
              </a:buClr>
              <a:buNone/>
            </a:pPr>
            <a:endParaRPr lang="en-GB" b="1">
              <a:cs typeface="Arial" charset="0"/>
            </a:endParaRPr>
          </a:p>
          <a:p>
            <a:pPr marL="355600" indent="-355600">
              <a:buClr>
                <a:schemeClr val="tx1"/>
              </a:buClr>
              <a:buFont typeface="Arial" charset="0"/>
              <a:buChar char="•"/>
            </a:pPr>
            <a:r>
              <a:rPr lang="en-GB" b="1">
                <a:latin typeface="Arial"/>
                <a:cs typeface="Arial"/>
              </a:rPr>
              <a:t>40 marks for writing (25% of the qualification) </a:t>
            </a:r>
            <a:endParaRPr lang="en-GB" b="1">
              <a:cs typeface="Arial" charset="0"/>
            </a:endParaRPr>
          </a:p>
          <a:p>
            <a:pPr marL="355600" indent="-355600">
              <a:buClr>
                <a:schemeClr val="tx1"/>
              </a:buClr>
              <a:buFont typeface="Arial" charset="0"/>
              <a:buChar char="•"/>
            </a:pPr>
            <a:r>
              <a:rPr lang="en-GB" b="1">
                <a:latin typeface="Arial"/>
                <a:cs typeface="Arial"/>
              </a:rPr>
              <a:t>1 writing question: 24+16 marks</a:t>
            </a:r>
          </a:p>
          <a:p>
            <a:pPr marL="355600" indent="-355600">
              <a:buFont typeface="Arial" charset="0"/>
              <a:buChar char="•"/>
            </a:pPr>
            <a:endParaRPr lang="en-GB" sz="1800">
              <a:cs typeface="Arial" charset="0"/>
            </a:endParaRPr>
          </a:p>
          <a:p>
            <a:pPr marL="355600" indent="-355600">
              <a:buNone/>
            </a:pPr>
            <a:endParaRPr lang="en-US"/>
          </a:p>
        </p:txBody>
      </p:sp>
      <p:pic>
        <p:nvPicPr>
          <p:cNvPr id="4" name="Audio 3">
            <a:hlinkClick r:id="" action="ppaction://media"/>
            <a:extLst>
              <a:ext uri="{FF2B5EF4-FFF2-40B4-BE49-F238E27FC236}">
                <a16:creationId xmlns:a16="http://schemas.microsoft.com/office/drawing/2014/main" id="{3797C621-B6AC-48FC-B7F8-69013F9E63B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pic>
        <p:nvPicPr>
          <p:cNvPr id="6" name="Picture 5" descr="A person writing on a piece of paper&#10;&#10;Description automatically generated with medium confidence">
            <a:extLst>
              <a:ext uri="{FF2B5EF4-FFF2-40B4-BE49-F238E27FC236}">
                <a16:creationId xmlns:a16="http://schemas.microsoft.com/office/drawing/2014/main" id="{4C9AA295-3B13-4CB2-BE55-1D24B6F33E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251" y="4992205"/>
            <a:ext cx="2857500" cy="1600200"/>
          </a:xfrm>
          <a:prstGeom prst="rect">
            <a:avLst/>
          </a:prstGeom>
        </p:spPr>
      </p:pic>
      <p:pic>
        <p:nvPicPr>
          <p:cNvPr id="8" name="Picture 7" descr="A picture containing clipart&#10;&#10;Description automatically generated">
            <a:extLst>
              <a:ext uri="{FF2B5EF4-FFF2-40B4-BE49-F238E27FC236}">
                <a16:creationId xmlns:a16="http://schemas.microsoft.com/office/drawing/2014/main" id="{A5ED4994-BD51-41CA-885A-7944A37025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91741" y="1865069"/>
            <a:ext cx="1697306" cy="1697306"/>
          </a:xfrm>
          <a:prstGeom prst="rect">
            <a:avLst/>
          </a:prstGeom>
        </p:spPr>
      </p:pic>
    </p:spTree>
    <p:extLst>
      <p:ext uri="{BB962C8B-B14F-4D97-AF65-F5344CB8AC3E}">
        <p14:creationId xmlns:p14="http://schemas.microsoft.com/office/powerpoint/2010/main" val="1350836128"/>
      </p:ext>
    </p:extLst>
  </p:cSld>
  <p:clrMapOvr>
    <a:masterClrMapping/>
  </p:clrMapOvr>
  <mc:AlternateContent xmlns:mc="http://schemas.openxmlformats.org/markup-compatibility/2006" xmlns:p14="http://schemas.microsoft.com/office/powerpoint/2010/main">
    <mc:Choice Requires="p14">
      <p:transition spd="slow" p14:dur="2000" advTm="18633"/>
    </mc:Choice>
    <mc:Fallback xmlns="">
      <p:transition spd="slow" advTm="186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B63B16-0301-43E5-BE39-CAACD71D474C}"/>
              </a:ext>
            </a:extLst>
          </p:cNvPr>
          <p:cNvSpPr txBox="1"/>
          <p:nvPr/>
        </p:nvSpPr>
        <p:spPr>
          <a:xfrm>
            <a:off x="251520" y="260648"/>
            <a:ext cx="8640960" cy="8309967"/>
          </a:xfrm>
          <a:prstGeom prst="rect">
            <a:avLst/>
          </a:prstGeom>
          <a:noFill/>
        </p:spPr>
        <p:txBody>
          <a:bodyPr wrap="square" lIns="91440" tIns="45720" rIns="91440" bIns="45720" anchor="t">
            <a:spAutoFit/>
          </a:bodyPr>
          <a:lstStyle/>
          <a:p>
            <a:r>
              <a:rPr lang="en-GB" sz="2400" b="1" u="sng" dirty="0">
                <a:latin typeface="Arial"/>
                <a:cs typeface="Arial"/>
              </a:rPr>
              <a:t>English Language Assessment Objectives</a:t>
            </a:r>
          </a:p>
          <a:p>
            <a:endParaRPr lang="en-GB" sz="2400" b="1" u="sng">
              <a:latin typeface="Arial" panose="020B0604020202020204" pitchFamily="34" charset="0"/>
              <a:cs typeface="Arial" panose="020B0604020202020204" pitchFamily="34" charset="0"/>
            </a:endParaRPr>
          </a:p>
          <a:p>
            <a:pPr marL="0" indent="0">
              <a:buNone/>
            </a:pPr>
            <a:r>
              <a:rPr lang="en-GB" sz="2400" b="1" dirty="0">
                <a:latin typeface="Arial"/>
                <a:cs typeface="Arial"/>
              </a:rPr>
              <a:t>AO1:</a:t>
            </a:r>
          </a:p>
          <a:p>
            <a:pPr marL="285750" indent="-285750">
              <a:buFont typeface="Arial" panose="020B0604020202020204" pitchFamily="34" charset="0"/>
              <a:buChar char="•"/>
            </a:pPr>
            <a:r>
              <a:rPr lang="en-GB" sz="2400" b="1" dirty="0">
                <a:latin typeface="Arial"/>
                <a:cs typeface="Arial"/>
              </a:rPr>
              <a:t>identify and interpret explicit (obvious) and implicit (hidden) information and ideas</a:t>
            </a:r>
          </a:p>
          <a:p>
            <a:pPr marL="285750" indent="-285750">
              <a:buFont typeface="Arial" panose="020B0604020202020204" pitchFamily="34" charset="0"/>
              <a:buChar char="•"/>
            </a:pPr>
            <a:r>
              <a:rPr lang="en-GB" sz="2400" b="1" dirty="0">
                <a:latin typeface="Arial"/>
                <a:cs typeface="Arial"/>
              </a:rPr>
              <a:t>select and synthesise evidence from different texts</a:t>
            </a:r>
          </a:p>
          <a:p>
            <a:endParaRPr lang="en-GB" sz="2400" b="1">
              <a:latin typeface="Arial" panose="020B0604020202020204" pitchFamily="34" charset="0"/>
              <a:cs typeface="Arial" panose="020B0604020202020204" pitchFamily="34" charset="0"/>
            </a:endParaRPr>
          </a:p>
          <a:p>
            <a:pPr marL="0" indent="0">
              <a:buNone/>
            </a:pPr>
            <a:r>
              <a:rPr lang="en-GB" sz="2400" b="1" dirty="0">
                <a:latin typeface="Arial"/>
                <a:cs typeface="Arial"/>
              </a:rPr>
              <a:t>AO2:   Explain, comment on and analyse how writers use language and structure to achieve effects and influence readers, using relevant subject terminology to support their views</a:t>
            </a:r>
          </a:p>
          <a:p>
            <a:pPr marL="285750" indent="-285750">
              <a:buFont typeface="Arial" panose="020B0604020202020204" pitchFamily="34" charset="0"/>
              <a:buChar char="•"/>
            </a:pPr>
            <a:endParaRPr lang="en-GB" sz="2400" b="1">
              <a:latin typeface="Arial" panose="020B0604020202020204" pitchFamily="34" charset="0"/>
              <a:cs typeface="Arial" panose="020B0604020202020204" pitchFamily="34" charset="0"/>
            </a:endParaRPr>
          </a:p>
          <a:p>
            <a:r>
              <a:rPr lang="en-GB" sz="2400" b="1" dirty="0">
                <a:latin typeface="Arial"/>
                <a:cs typeface="Arial"/>
              </a:rPr>
              <a:t>AO3:  Compare writers’ ideas and perspectives, as well as how these are conveyed, across two or more texts</a:t>
            </a:r>
          </a:p>
          <a:p>
            <a:pPr marL="285750" indent="-285750">
              <a:buFont typeface="Arial" panose="020B0604020202020204" pitchFamily="34" charset="0"/>
              <a:buChar char="•"/>
            </a:pPr>
            <a:endParaRPr lang="en-GB" sz="2400" b="1">
              <a:latin typeface="Arial" panose="020B0604020202020204" pitchFamily="34" charset="0"/>
              <a:cs typeface="Arial" panose="020B0604020202020204" pitchFamily="34" charset="0"/>
            </a:endParaRPr>
          </a:p>
          <a:p>
            <a:pPr marL="0" indent="0">
              <a:buNone/>
            </a:pPr>
            <a:r>
              <a:rPr lang="en-GB" sz="2400" b="1" dirty="0">
                <a:latin typeface="Arial"/>
                <a:cs typeface="Arial"/>
              </a:rPr>
              <a:t>AO4:  Evaluate texts critically and support this with appropriate textual references.</a:t>
            </a:r>
          </a:p>
          <a:p>
            <a:pPr marL="0" indent="0">
              <a:buNone/>
            </a:pPr>
            <a:endParaRPr lang="en-GB" b="1"/>
          </a:p>
          <a:p>
            <a:pPr marL="285750" indent="-285750">
              <a:buFont typeface="Arial" panose="020B0604020202020204" pitchFamily="34" charset="0"/>
              <a:buChar char="•"/>
            </a:pPr>
            <a:endParaRPr lang="en-GB" b="1"/>
          </a:p>
          <a:p>
            <a:endParaRPr lang="en-GB" b="1">
              <a:latin typeface="Arial" panose="020B0604020202020204" pitchFamily="34" charset="0"/>
              <a:cs typeface="Arial" panose="020B0604020202020204" pitchFamily="34" charset="0"/>
            </a:endParaRPr>
          </a:p>
          <a:p>
            <a:pPr marL="0" indent="0">
              <a:buNone/>
            </a:pPr>
            <a:endParaRPr lang="en-GB" b="1" u="sng">
              <a:latin typeface="Arial" panose="020B0604020202020204" pitchFamily="34" charset="0"/>
              <a:cs typeface="Arial" panose="020B0604020202020204" pitchFamily="34" charset="0"/>
            </a:endParaRPr>
          </a:p>
          <a:p>
            <a:pPr marL="0" indent="0">
              <a:buNone/>
            </a:pPr>
            <a:endParaRPr lang="en-GB" sz="1800" b="1">
              <a:latin typeface="Arial" panose="020B0604020202020204" pitchFamily="34" charset="0"/>
              <a:cs typeface="Arial" panose="020B0604020202020204" pitchFamily="34" charset="0"/>
            </a:endParaRPr>
          </a:p>
          <a:p>
            <a:endParaRPr lang="en-GB" b="1">
              <a:latin typeface="Arial" panose="020B0604020202020204" pitchFamily="34" charset="0"/>
              <a:cs typeface="Arial" panose="020B0604020202020204" pitchFamily="34" charset="0"/>
            </a:endParaRPr>
          </a:p>
          <a:p>
            <a:endParaRPr lang="en-GB" sz="1800" b="1"/>
          </a:p>
        </p:txBody>
      </p:sp>
      <p:pic>
        <p:nvPicPr>
          <p:cNvPr id="6" name="Audio 5">
            <a:hlinkClick r:id="" action="ppaction://media"/>
            <a:extLst>
              <a:ext uri="{FF2B5EF4-FFF2-40B4-BE49-F238E27FC236}">
                <a16:creationId xmlns:a16="http://schemas.microsoft.com/office/drawing/2014/main" id="{69BBBD3C-B91C-4719-B31B-FD0CEBC3EC0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67876259"/>
      </p:ext>
    </p:extLst>
  </p:cSld>
  <p:clrMapOvr>
    <a:masterClrMapping/>
  </p:clrMapOvr>
  <mc:AlternateContent xmlns:mc="http://schemas.openxmlformats.org/markup-compatibility/2006" xmlns:p14="http://schemas.microsoft.com/office/powerpoint/2010/main">
    <mc:Choice Requires="p14">
      <p:transition spd="slow" p14:dur="2000" advTm="46041"/>
    </mc:Choice>
    <mc:Fallback xmlns="">
      <p:transition spd="slow" advTm="460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4685FB-3E85-4967-8703-3608DBD14186}"/>
              </a:ext>
            </a:extLst>
          </p:cNvPr>
          <p:cNvSpPr txBox="1"/>
          <p:nvPr/>
        </p:nvSpPr>
        <p:spPr>
          <a:xfrm>
            <a:off x="287524" y="130691"/>
            <a:ext cx="8856476" cy="6740307"/>
          </a:xfrm>
          <a:prstGeom prst="rect">
            <a:avLst/>
          </a:prstGeom>
          <a:noFill/>
        </p:spPr>
        <p:txBody>
          <a:bodyPr wrap="square" lIns="91440" tIns="45720" rIns="91440" bIns="45720" anchor="t">
            <a:spAutoFit/>
          </a:bodyPr>
          <a:lstStyle/>
          <a:p>
            <a:pPr marL="0" indent="0">
              <a:buNone/>
            </a:pPr>
            <a:r>
              <a:rPr lang="en-GB" sz="2400" b="1" dirty="0">
                <a:latin typeface="Arial"/>
                <a:cs typeface="Arial"/>
              </a:rPr>
              <a:t>AO5:  Communicate clearly, effectively and imaginatively, selecting and adapting tone, style and register for different forms, purposes and audiences.  Organise information and ideas, using structural and grammatical features to support coherence and cohesion of texts</a:t>
            </a:r>
          </a:p>
          <a:p>
            <a:pPr marL="0" indent="0">
              <a:buNone/>
            </a:pPr>
            <a:endParaRPr lang="en-GB" sz="2400" b="1">
              <a:latin typeface="Arial" panose="020B0604020202020204" pitchFamily="34" charset="0"/>
              <a:cs typeface="Arial" panose="020B0604020202020204" pitchFamily="34" charset="0"/>
            </a:endParaRPr>
          </a:p>
          <a:p>
            <a:pPr marL="0" indent="0">
              <a:buNone/>
            </a:pPr>
            <a:r>
              <a:rPr lang="en-GB" sz="2400" b="1" dirty="0">
                <a:latin typeface="Arial"/>
                <a:cs typeface="Arial"/>
              </a:rPr>
              <a:t>AO6:  Candidates must use a range of vocabulary and sentence structures for clarity, purpose and effect, with accurate spelling and punctuation</a:t>
            </a:r>
          </a:p>
          <a:p>
            <a:pPr marL="0" indent="0">
              <a:buNone/>
            </a:pPr>
            <a:endParaRPr lang="en-GB" sz="2400" b="1">
              <a:latin typeface="Arial" panose="020B0604020202020204" pitchFamily="34" charset="0"/>
              <a:cs typeface="Arial" panose="020B0604020202020204" pitchFamily="34" charset="0"/>
            </a:endParaRPr>
          </a:p>
          <a:p>
            <a:pPr marL="0" indent="0">
              <a:buNone/>
            </a:pPr>
            <a:r>
              <a:rPr lang="en-GB" sz="2400" b="1" dirty="0">
                <a:latin typeface="Arial"/>
                <a:cs typeface="Arial"/>
              </a:rPr>
              <a:t>AO7:  Demonstrate presentation skills in a formal setting</a:t>
            </a:r>
          </a:p>
          <a:p>
            <a:pPr marL="0" indent="0">
              <a:buNone/>
            </a:pPr>
            <a:endParaRPr lang="en-GB" sz="2400" b="1">
              <a:latin typeface="Arial" panose="020B0604020202020204" pitchFamily="34" charset="0"/>
              <a:cs typeface="Arial" panose="020B0604020202020204" pitchFamily="34" charset="0"/>
            </a:endParaRPr>
          </a:p>
          <a:p>
            <a:pPr marL="0" indent="0">
              <a:buNone/>
            </a:pPr>
            <a:r>
              <a:rPr lang="en-GB" sz="2400" b="1" dirty="0">
                <a:latin typeface="Arial"/>
                <a:cs typeface="Arial"/>
              </a:rPr>
              <a:t>AO8:  Listen and respond appropriately to spoken language, including to questions and feedback on presentations</a:t>
            </a:r>
          </a:p>
          <a:p>
            <a:pPr marL="0" indent="0">
              <a:buNone/>
            </a:pPr>
            <a:endParaRPr lang="en-GB" sz="2400" b="1">
              <a:latin typeface="Arial" panose="020B0604020202020204" pitchFamily="34" charset="0"/>
              <a:cs typeface="Arial" panose="020B0604020202020204" pitchFamily="34" charset="0"/>
            </a:endParaRPr>
          </a:p>
          <a:p>
            <a:pPr marL="0" indent="0">
              <a:buNone/>
            </a:pPr>
            <a:r>
              <a:rPr lang="en-GB" sz="2400" b="1" dirty="0">
                <a:latin typeface="Arial"/>
                <a:cs typeface="Arial"/>
              </a:rPr>
              <a:t>AO9:  Use spoken Standard English effectively in speeches and presentations.</a:t>
            </a:r>
          </a:p>
        </p:txBody>
      </p:sp>
      <p:pic>
        <p:nvPicPr>
          <p:cNvPr id="12" name="Audio 11">
            <a:hlinkClick r:id="" action="ppaction://media"/>
            <a:extLst>
              <a:ext uri="{FF2B5EF4-FFF2-40B4-BE49-F238E27FC236}">
                <a16:creationId xmlns:a16="http://schemas.microsoft.com/office/drawing/2014/main" id="{6F792695-3446-4FCD-AF31-883F54E5E6A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49748" y="5190289"/>
            <a:ext cx="609600" cy="609600"/>
          </a:xfrm>
          <a:prstGeom prst="rect">
            <a:avLst/>
          </a:prstGeom>
        </p:spPr>
      </p:pic>
    </p:spTree>
    <p:extLst>
      <p:ext uri="{BB962C8B-B14F-4D97-AF65-F5344CB8AC3E}">
        <p14:creationId xmlns:p14="http://schemas.microsoft.com/office/powerpoint/2010/main" val="1099117763"/>
      </p:ext>
    </p:extLst>
  </p:cSld>
  <p:clrMapOvr>
    <a:masterClrMapping/>
  </p:clrMapOvr>
  <mc:AlternateContent xmlns:mc="http://schemas.openxmlformats.org/markup-compatibility/2006" xmlns:p14="http://schemas.microsoft.com/office/powerpoint/2010/main">
    <mc:Choice Requires="p14">
      <p:transition spd="slow" p14:dur="2000" advTm="54275"/>
    </mc:Choice>
    <mc:Fallback xmlns="">
      <p:transition spd="slow" advTm="542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C9CC24-B375-4226-BF2B-61FADBBA6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1084747"/>
            <a:ext cx="9141714" cy="3294207"/>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9647E21-5366-4638-AC97-D8CD4111EB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rcRect l="8235" r="8214" b="45501"/>
          <a:stretch>
            <a:fillRect/>
          </a:stretch>
        </p:blipFill>
        <p:spPr>
          <a:xfrm flipV="1">
            <a:off x="0" y="0"/>
            <a:ext cx="9143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TextBox 1">
            <a:extLst>
              <a:ext uri="{FF2B5EF4-FFF2-40B4-BE49-F238E27FC236}">
                <a16:creationId xmlns:a16="http://schemas.microsoft.com/office/drawing/2014/main" id="{F4C16388-BBA2-4C86-8C21-516A1B67263E}"/>
              </a:ext>
            </a:extLst>
          </p:cNvPr>
          <p:cNvSpPr txBox="1"/>
          <p:nvPr/>
        </p:nvSpPr>
        <p:spPr>
          <a:xfrm>
            <a:off x="565443" y="2076450"/>
            <a:ext cx="8013114" cy="134513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900" kern="1200">
                <a:solidFill>
                  <a:srgbClr val="FFFFFF"/>
                </a:solidFill>
                <a:latin typeface="+mj-lt"/>
                <a:ea typeface="+mj-ea"/>
                <a:cs typeface="+mj-cs"/>
              </a:rPr>
              <a:t>English Literature</a:t>
            </a:r>
          </a:p>
        </p:txBody>
      </p:sp>
      <p:pic>
        <p:nvPicPr>
          <p:cNvPr id="4" name="Picture 3">
            <a:extLst>
              <a:ext uri="{FF2B5EF4-FFF2-40B4-BE49-F238E27FC236}">
                <a16:creationId xmlns:a16="http://schemas.microsoft.com/office/drawing/2014/main" id="{EE198D66-106F-45A2-AE30-A343B5573CE6}"/>
              </a:ext>
            </a:extLst>
          </p:cNvPr>
          <p:cNvPicPr>
            <a:picLocks noChangeAspect="1"/>
          </p:cNvPicPr>
          <p:nvPr/>
        </p:nvPicPr>
        <p:blipFill>
          <a:blip r:embed="rId5"/>
          <a:stretch>
            <a:fillRect/>
          </a:stretch>
        </p:blipFill>
        <p:spPr>
          <a:xfrm>
            <a:off x="2771800" y="4399268"/>
            <a:ext cx="3856430" cy="2065945"/>
          </a:xfrm>
          <a:prstGeom prst="rect">
            <a:avLst/>
          </a:prstGeom>
        </p:spPr>
      </p:pic>
      <p:pic>
        <p:nvPicPr>
          <p:cNvPr id="3" name="Audio 2">
            <a:hlinkClick r:id="" action="ppaction://media"/>
            <a:extLst>
              <a:ext uri="{FF2B5EF4-FFF2-40B4-BE49-F238E27FC236}">
                <a16:creationId xmlns:a16="http://schemas.microsoft.com/office/drawing/2014/main" id="{26E42DF1-FB63-468C-BD07-A5BC98429BF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935384388"/>
      </p:ext>
    </p:extLst>
  </p:cSld>
  <p:clrMapOvr>
    <a:masterClrMapping/>
  </p:clrMapOvr>
  <mc:AlternateContent xmlns:mc="http://schemas.openxmlformats.org/markup-compatibility/2006" xmlns:p14="http://schemas.microsoft.com/office/powerpoint/2010/main">
    <mc:Choice Requires="p14">
      <p:transition spd="slow" p14:dur="2000" advTm="6433"/>
    </mc:Choice>
    <mc:Fallback xmlns="">
      <p:transition spd="slow" advTm="64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70560BB99D1934FB7E2C20A089DAF35" ma:contentTypeVersion="13" ma:contentTypeDescription="Create a new document." ma:contentTypeScope="" ma:versionID="f18b7bcb1a7a6b73ea91d808d781cd02">
  <xsd:schema xmlns:xsd="http://www.w3.org/2001/XMLSchema" xmlns:xs="http://www.w3.org/2001/XMLSchema" xmlns:p="http://schemas.microsoft.com/office/2006/metadata/properties" xmlns:ns3="66e4c90a-2393-4eb7-ace5-6c7f4acc4975" xmlns:ns4="372cc61f-bd48-46f4-88b9-268a1d22de05" targetNamespace="http://schemas.microsoft.com/office/2006/metadata/properties" ma:root="true" ma:fieldsID="14fd4a18ed706fb39f2abecc0acdf594" ns3:_="" ns4:_="">
    <xsd:import namespace="66e4c90a-2393-4eb7-ace5-6c7f4acc4975"/>
    <xsd:import namespace="372cc61f-bd48-46f4-88b9-268a1d22de0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e4c90a-2393-4eb7-ace5-6c7f4acc49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2cc61f-bd48-46f4-88b9-268a1d22de0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34C0C7-F930-4B5F-8AAF-7F386DFD3453}">
  <ds:schemaRefs>
    <ds:schemaRef ds:uri="372cc61f-bd48-46f4-88b9-268a1d22de05"/>
    <ds:schemaRef ds:uri="66e4c90a-2393-4eb7-ace5-6c7f4acc497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942F219-9038-4781-9DE3-6A4A94A6E328}">
  <ds:schemaRefs>
    <ds:schemaRef ds:uri="372cc61f-bd48-46f4-88b9-268a1d22de05"/>
    <ds:schemaRef ds:uri="66e4c90a-2393-4eb7-ace5-6c7f4acc497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70C62B3-6080-4832-96E6-1C95B18478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On-screen Show (4:3)</PresentationFormat>
  <Slides>13</Slides>
  <Notes>3</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English Literature Paper 1 </vt:lpstr>
      <vt:lpstr>English Literature Paper 2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elliott</dc:creator>
  <cp:revision>11</cp:revision>
  <dcterms:created xsi:type="dcterms:W3CDTF">2021-01-06T20:05:34Z</dcterms:created>
  <dcterms:modified xsi:type="dcterms:W3CDTF">2025-01-30T08:02:25Z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0x010100370560BB99D1934FB7E2C20A089DAF35</vt:lpwstr>
  </property>
</Properties>
</file>