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6" r:id="rId5"/>
  </p:sldMasterIdLst>
  <p:notesMasterIdLst>
    <p:notesMasterId r:id="rId20"/>
  </p:notesMasterIdLst>
  <p:sldIdLst>
    <p:sldId id="256" r:id="rId6"/>
    <p:sldId id="946" r:id="rId7"/>
    <p:sldId id="947" r:id="rId8"/>
    <p:sldId id="995" r:id="rId9"/>
    <p:sldId id="996" r:id="rId10"/>
    <p:sldId id="982" r:id="rId11"/>
    <p:sldId id="999" r:id="rId12"/>
    <p:sldId id="1000" r:id="rId13"/>
    <p:sldId id="1001" r:id="rId14"/>
    <p:sldId id="1002" r:id="rId15"/>
    <p:sldId id="1003" r:id="rId16"/>
    <p:sldId id="993" r:id="rId17"/>
    <p:sldId id="969" r:id="rId18"/>
    <p:sldId id="40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D113E-AB4E-D874-9315-1DDF7A0A364F}" name="Emily Adkins" initials="EA" userId="221ef2226ed9685a" providerId="Windows Live"/>
  <p188:author id="{08C2F381-1777-245C-43F7-FBA3957C2FC2}" name="Kate Garlick" initials="KG" userId="247d839a940f1946" providerId="Windows Live"/>
  <p188:author id="{DE2173D4-1BC1-96AC-194B-886B5D9930CD}" name="Annabel McDonald" initials="AM" userId="df39f375605b57fc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bel McDonald" initials="AM" lastIdx="113" clrIdx="0">
    <p:extLst>
      <p:ext uri="{19B8F6BF-5375-455C-9EA6-DF929625EA0E}">
        <p15:presenceInfo xmlns:p15="http://schemas.microsoft.com/office/powerpoint/2012/main" userId="df39f375605b57fc" providerId="Windows Live"/>
      </p:ext>
    </p:extLst>
  </p:cmAuthor>
  <p:cmAuthor id="2" name="Kate Garlick" initials="KG" lastIdx="14" clrIdx="1">
    <p:extLst>
      <p:ext uri="{19B8F6BF-5375-455C-9EA6-DF929625EA0E}">
        <p15:presenceInfo xmlns:p15="http://schemas.microsoft.com/office/powerpoint/2012/main" userId="247d839a940f1946" providerId="Windows Live"/>
      </p:ext>
    </p:extLst>
  </p:cmAuthor>
  <p:cmAuthor id="3" name="Emily Adkins" initials="EA" lastIdx="49" clrIdx="2">
    <p:extLst>
      <p:ext uri="{19B8F6BF-5375-455C-9EA6-DF929625EA0E}">
        <p15:presenceInfo xmlns:p15="http://schemas.microsoft.com/office/powerpoint/2012/main" userId="221ef2226ed9685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CC00"/>
    <a:srgbClr val="FF3300"/>
    <a:srgbClr val="FF6600"/>
    <a:srgbClr val="FF9933"/>
    <a:srgbClr val="FFF6DC"/>
    <a:srgbClr val="ECDFF5"/>
    <a:srgbClr val="5B9BD5"/>
    <a:srgbClr val="BD90DC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9" autoAdjust="0"/>
    <p:restoredTop sz="70775" autoAdjust="0"/>
  </p:normalViewPr>
  <p:slideViewPr>
    <p:cSldViewPr snapToGrid="0">
      <p:cViewPr varScale="1">
        <p:scale>
          <a:sx n="77" d="100"/>
          <a:sy n="77" d="100"/>
        </p:scale>
        <p:origin x="2264" y="17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CAC97-46B4-4203-B359-6F6C3FB6D647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460CA-E4DF-44B0-820C-F2AC221EA0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292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460CA-E4DF-44B0-820C-F2AC221EA0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24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842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868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212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6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961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76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107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800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30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800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16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538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396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u="none" dirty="0"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0323D7-8D74-402A-B74C-D1093F83EA2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628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C19E-6003-405A-A598-FF69F0384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31039A-6193-463B-84BB-4B932160A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F0C71-6325-4293-8E43-F245DD14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2DD0-4293-4F28-94DA-A75E96E66086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74499-BDB3-4097-9E62-53DB86DFD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4D520-AFEA-4F8F-A8D8-21CE23D4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6B58-C15E-4093-B915-2F68D88E1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04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FE77-9662-4B2F-BB26-D327B04F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495FED-715B-449F-8F23-800E5F9D0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BCFEA6-2B01-43E8-BEA3-8CA92CC57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2DD0-4293-4F28-94DA-A75E96E66086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67B90-6C8E-41BB-A405-EB195BC9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C8EBF-98A6-4AAF-BB2D-C6408CEB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6B58-C15E-4093-B915-2F68D88E1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394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7E769C-4D08-4C2E-B0D3-8DD3C98C5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DE806F-B0E8-43A1-BCBB-CF13C123D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B579C-6B3D-4C32-92D0-A60D1B4C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2DD0-4293-4F28-94DA-A75E96E66086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8726E-216C-4E7F-8DD6-50DCFAEA8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1157A-9CF1-442D-BACC-54E3584D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6B58-C15E-4093-B915-2F68D88E1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533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D50BB-9938-4958-ACF3-3DD2ABEF2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516EB9-FCA2-4438-98EB-59BE04AC3C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E6272-A3CC-4AB9-9DA2-ECC998FE5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8AE44-FE61-4949-B1D7-A22F6E76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CB759-A80B-402B-9592-4DC3995DF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62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C33A-2654-4D07-8A0D-3AD1FFCB6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2DC0-D5BD-4CC7-B833-BA3BFEAE8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75888-B93F-49F5-8A69-2C00511D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BE509-A786-48DC-80FA-1E4C2B904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E1B51-C837-4A22-AB12-21055F3B1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76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F338-3078-4A19-8CA0-6B0B198A7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470FE-8982-4EAD-B101-C8FF16FC1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C20C1-5F2B-4528-B4B1-9BB42FB08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CABF-69AD-4BD8-9C18-072D2B19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90493-36B0-437C-B153-F2A2F518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517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FBFF-7BBC-41C5-8661-45E62004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8B72-5509-40C1-8606-6947F1D90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C56CA-B1E9-4D5F-8868-CCFDACDF4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49D1AD-EA99-4EF3-86D7-70C6C4A6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91B4A-ABE3-4699-A315-B167F00B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2D8AD-27CD-4010-B9D8-6F0F4340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084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AF9F7-E92E-4E1A-8DC4-48F5C1F20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EF68B-713B-4003-A138-4D24B46AA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9BFC5-1A68-49EA-89A3-08D24A4DE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97A59A-FDB8-44C7-8974-161CFC17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CDA72C-1FDF-4D3C-A016-7D19679C2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5626F-4DA9-416A-A68F-43036AE8B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1EC45-70C7-410E-A0DC-F2EE40E2A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26EFEA-73C3-40B8-98BF-A1F39CB7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475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1A396-8030-411E-B560-37250092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A65C3D-E601-42E7-A71B-32B852BF5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A3299D-F48C-4182-9944-50CF9B87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54F88-0784-4E29-B071-93D330224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420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41578B-DFDA-49E9-84CE-5FF8DDFB4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302E-26F7-417E-A9EB-1C8373018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8D2BA-2385-47F1-8E89-D816CBEB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222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2121A-C2DC-40FB-A647-4AD8566EB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4B9E0-A19A-4870-BA1D-3298D950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C0EB8-FC1F-471A-97D7-BB2D60B1C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223B42-A846-43BD-9AAD-2E24A88E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45026-FE01-483C-9BDF-62CB7AE8E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81998-B493-4BC6-B8DD-EF346FDA6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04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11580-CA97-400A-A099-5758B2FA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05BA8-6186-41FC-B7CA-12BFFE193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DE8AC-7766-490A-814B-9B54DC7C7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2DD0-4293-4F28-94DA-A75E96E66086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02B55-69DA-4EE6-B296-BE8BE95D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99F90-60AC-4EF6-9798-2FA63A75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6B58-C15E-4093-B915-2F68D88E1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933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27322-13AA-4250-BE18-3575A7387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46482-68B4-4ACC-8F7D-379C48F7C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ECCC9E-715A-4C22-B3EF-F0A8DD2B4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B1558-510D-4EFA-8C56-24A52B08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9A235-6CBB-4649-B31D-C424D923F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08BC1-1919-452C-B007-0A8930D7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634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FB2F1-A7BE-443C-90A4-300D3C21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374585-CCD9-44C0-A8BA-517E69A86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65184-EFAC-4E7C-97CA-FC4B7645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53A81-B338-4EF9-ACBC-A371BA56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2925E-548A-4E9E-A5A7-EA7C190A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368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05DE64-4CD1-4A85-BECD-A1E696A98E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D0C31-E0B3-40D4-A55A-290A15303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F7440-525A-4874-96D9-33C40953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492D6-A6D8-4B81-8A5B-9ED63941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60AAB-3EDE-407E-A6D6-B7ADB29A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22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0E27-D6E4-476C-B385-7DF3F5EFB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DDEB3-7D4E-453C-A4B5-31B9C20AB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13186-15C0-4895-9A18-46ADB818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2DD0-4293-4F28-94DA-A75E96E66086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8B5C9D-0541-4333-98F3-8B6CBE8F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250F9-9ACC-4837-86DA-45BB00C70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6B58-C15E-4093-B915-2F68D88E1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8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DAB5-2BC4-43FE-AF66-8982C4E21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829DF-3D04-45CD-8C47-1D73EEA3C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42241-96D8-4399-B141-6F733D902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A9D8E-B321-492D-80B7-AED55AF9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2DD0-4293-4F28-94DA-A75E96E66086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42442-29D8-44C3-BBEA-91656455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DC593-8AA7-4F8A-A417-C9946CD2E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6B58-C15E-4093-B915-2F68D88E1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69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91B1E-6BBE-4DDB-87B2-53681561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E0D30-FD4E-4FB4-B20D-7DDFB2455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38113F-87E3-4249-8E41-60C88AFE1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820DD-3351-4F43-A3B4-AD2FC4721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09F19-6CB8-4BD4-A725-F7117C1FE3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F6F97D-A223-447A-9B51-A90B4531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2DD0-4293-4F28-94DA-A75E96E66086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0C5A07-CEAF-4AF9-800A-E54067D52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E3E23-3195-4908-A4DC-AFFCD58D0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6B58-C15E-4093-B915-2F68D88E1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68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00F4-3C3A-47D2-87F8-4E8E79B2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94CC89-262D-4509-9237-1E4F9A633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2DD0-4293-4F28-94DA-A75E96E66086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1720AD-565B-4D21-A9E0-E1642CE7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B617B-4BF7-49EF-A6CD-490C96DC6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6B58-C15E-4093-B915-2F68D88E1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26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2C35D8-4E25-4D5A-9A97-20AD8FBD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2DD0-4293-4F28-94DA-A75E96E66086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80AB88-934B-4593-B002-3C507AE00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1A704-7605-4359-8098-A0DFDC369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6B58-C15E-4093-B915-2F68D88E1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76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185C7-7734-4BFE-8CAF-BBC7E2467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D9DB6-0AB3-4B2F-ADE8-BF012E3FC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45F5B-371E-4323-8F1F-1751172B59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0E439-C476-43C9-A7AC-6E19033B5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2DD0-4293-4F28-94DA-A75E96E66086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358B25-7C04-4CA9-9A02-A76C5EBE4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970FC-30BA-474A-B13F-75C311961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6B58-C15E-4093-B915-2F68D88E1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319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0A9DC-DEBE-48F6-818F-05F0B253E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678859-2157-498A-9C12-17577B37D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234D3-2AB1-48D3-9D93-E5A75AF1B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44E824-9B50-46D4-8C1C-A741C4744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2DD0-4293-4F28-94DA-A75E96E66086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53A0C-269F-4226-BB6F-7560E32DC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035B6-7314-41A7-942F-DA17E5956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46B58-C15E-4093-B915-2F68D88E1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499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E8657C-C0C7-4C76-A1EF-73AA7FBF8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9E9F91-0AB0-4C6D-999A-096BAC695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4D9E0-3275-4C74-8987-5647EE505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2DD0-4293-4F28-94DA-A75E96E66086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983C8-4286-49E6-9DBA-EE1CF6571D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BA1CF-D007-4906-B844-961379DA2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46B58-C15E-4093-B915-2F68D88E18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30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0CAD87-838B-431F-BB35-C0BE0876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0FF46-F789-4FCE-892E-85B26741F4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B1C365-4681-469A-AF8F-558DFE0627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3ECAF-29A6-42B4-B150-38BE3D615D6D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E746A-2CA8-4751-BEDA-F934CDBD9E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50C18-BC05-4284-9EE1-60C7C942D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3989-3DD5-4214-8B0C-41B3BA2050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477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svg"/><Relationship Id="rId3" Type="http://schemas.openxmlformats.org/officeDocument/2006/relationships/image" Target="../media/image14.svg"/><Relationship Id="rId7" Type="http://schemas.openxmlformats.org/officeDocument/2006/relationships/image" Target="../media/image26.svg"/><Relationship Id="rId12" Type="http://schemas.openxmlformats.org/officeDocument/2006/relationships/image" Target="../media/image31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sv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22.sv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svg"/><Relationship Id="rId1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svg"/><Relationship Id="rId5" Type="http://schemas.openxmlformats.org/officeDocument/2006/relationships/image" Target="../media/image42.svg"/><Relationship Id="rId4" Type="http://schemas.openxmlformats.org/officeDocument/2006/relationships/image" Target="../media/image41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sv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svg"/><Relationship Id="rId5" Type="http://schemas.openxmlformats.org/officeDocument/2006/relationships/image" Target="../media/image16.png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sv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99C96D-E9B1-41A7-82FD-190A1F261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55280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GB" sz="5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Exploring possibilities: dream jobs</a:t>
            </a:r>
          </a:p>
        </p:txBody>
      </p:sp>
    </p:spTree>
    <p:extLst>
      <p:ext uri="{BB962C8B-B14F-4D97-AF65-F5344CB8AC3E}">
        <p14:creationId xmlns:p14="http://schemas.microsoft.com/office/powerpoint/2010/main" val="1841099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338209"/>
            <a:ext cx="10417008" cy="6691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Exploring a career or sector profile (15 mins)</a:t>
            </a:r>
            <a:endParaRPr lang="en-GB" sz="3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64C4-2227-5190-D5C2-BCDAEAEFBB29}"/>
              </a:ext>
            </a:extLst>
          </p:cNvPr>
          <p:cNvSpPr txBox="1"/>
          <p:nvPr/>
        </p:nvSpPr>
        <p:spPr>
          <a:xfrm>
            <a:off x="232500" y="864990"/>
            <a:ext cx="9392146" cy="2274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Select one of the careers / sectors 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you’ve favourited. This might be your dream job, or a new related career you’ve discovered today.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Then, 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 the profile 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help you answer the following questions: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1ED8E7-6FF3-F50F-F7E1-2FBBE271296A}"/>
              </a:ext>
            </a:extLst>
          </p:cNvPr>
          <p:cNvSpPr txBox="1"/>
          <p:nvPr/>
        </p:nvSpPr>
        <p:spPr>
          <a:xfrm>
            <a:off x="313638" y="2705692"/>
            <a:ext cx="5584241" cy="1271948"/>
          </a:xfrm>
          <a:prstGeom prst="rect">
            <a:avLst/>
          </a:prstGeom>
          <a:solidFill>
            <a:srgbClr val="CDF3E6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think you’d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enjoy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most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this career / sector and why?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4CAC6D-94C9-95B2-CF69-A1410012AA90}"/>
              </a:ext>
            </a:extLst>
          </p:cNvPr>
          <p:cNvSpPr txBox="1"/>
          <p:nvPr/>
        </p:nvSpPr>
        <p:spPr>
          <a:xfrm>
            <a:off x="6248400" y="2685245"/>
            <a:ext cx="5584241" cy="1292581"/>
          </a:xfrm>
          <a:prstGeom prst="rect">
            <a:avLst/>
          </a:prstGeom>
          <a:solidFill>
            <a:srgbClr val="FFC9C9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2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think you’d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enjoy the least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about this career / sector and why?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7B1DA1-F64C-7D44-8D15-0A4F42310630}"/>
              </a:ext>
            </a:extLst>
          </p:cNvPr>
          <p:cNvSpPr txBox="1"/>
          <p:nvPr/>
        </p:nvSpPr>
        <p:spPr>
          <a:xfrm>
            <a:off x="313638" y="4211844"/>
            <a:ext cx="5584241" cy="1586237"/>
          </a:xfrm>
          <a:prstGeom prst="rect">
            <a:avLst/>
          </a:prstGeom>
          <a:solidFill>
            <a:srgbClr val="FFF2CC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do you like or dislike about the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hours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environment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for this career / sector and why?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75B9F3-6C41-DD4F-0A3A-C8EBCB96DF0A}"/>
              </a:ext>
            </a:extLst>
          </p:cNvPr>
          <p:cNvSpPr txBox="1"/>
          <p:nvPr/>
        </p:nvSpPr>
        <p:spPr>
          <a:xfrm>
            <a:off x="6248400" y="4211844"/>
            <a:ext cx="5584241" cy="1586237"/>
          </a:xfrm>
          <a:prstGeom prst="rect">
            <a:avLst/>
          </a:prstGeom>
          <a:solidFill>
            <a:srgbClr val="DAE9F6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4"/>
            </a:pP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are the 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entry requirements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annual median</a:t>
            </a:r>
            <a:r>
              <a:rPr lang="en-GB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salary </a:t>
            </a:r>
            <a:r>
              <a:rPr lang="en-GB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this career / sector?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1470368-D42B-6349-7CED-C6F958DD2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339" y="519477"/>
            <a:ext cx="2023302" cy="191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phic 14" descr="Cursor with solid fill">
            <a:extLst>
              <a:ext uri="{FF2B5EF4-FFF2-40B4-BE49-F238E27FC236}">
                <a16:creationId xmlns:a16="http://schemas.microsoft.com/office/drawing/2014/main" id="{356C9377-39FB-92F6-285C-2146CF05556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73288">
            <a:off x="10501420" y="2234437"/>
            <a:ext cx="360663" cy="360663"/>
          </a:xfrm>
          <a:prstGeom prst="rect">
            <a:avLst/>
          </a:prstGeom>
        </p:spPr>
      </p:pic>
      <p:pic>
        <p:nvPicPr>
          <p:cNvPr id="17" name="Graphic 16" descr="Clock with solid fill">
            <a:extLst>
              <a:ext uri="{FF2B5EF4-FFF2-40B4-BE49-F238E27FC236}">
                <a16:creationId xmlns:a16="http://schemas.microsoft.com/office/drawing/2014/main" id="{CD52F377-FCA9-D725-E372-99D97B5729B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9693" y="5239896"/>
            <a:ext cx="558185" cy="558185"/>
          </a:xfrm>
          <a:prstGeom prst="rect">
            <a:avLst/>
          </a:prstGeom>
        </p:spPr>
      </p:pic>
      <p:pic>
        <p:nvPicPr>
          <p:cNvPr id="20" name="Graphic 19" descr="Money with solid fill">
            <a:extLst>
              <a:ext uri="{FF2B5EF4-FFF2-40B4-BE49-F238E27FC236}">
                <a16:creationId xmlns:a16="http://schemas.microsoft.com/office/drawing/2014/main" id="{28A362D8-8AC8-E688-BB8F-9BE6BACAF3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23041" y="5263342"/>
            <a:ext cx="558185" cy="558185"/>
          </a:xfrm>
          <a:prstGeom prst="rect">
            <a:avLst/>
          </a:prstGeom>
        </p:spPr>
      </p:pic>
      <p:pic>
        <p:nvPicPr>
          <p:cNvPr id="22" name="Graphic 21" descr="Thumbs up sign with solid fill">
            <a:extLst>
              <a:ext uri="{FF2B5EF4-FFF2-40B4-BE49-F238E27FC236}">
                <a16:creationId xmlns:a16="http://schemas.microsoft.com/office/drawing/2014/main" id="{E9CEB9E9-FE9F-EE0A-1D0A-A0C7B30AE2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339694" y="3419455"/>
            <a:ext cx="558185" cy="558185"/>
          </a:xfrm>
          <a:prstGeom prst="rect">
            <a:avLst/>
          </a:prstGeom>
        </p:spPr>
      </p:pic>
      <p:pic>
        <p:nvPicPr>
          <p:cNvPr id="24" name="Graphic 23" descr="Thumbs Down with solid fill">
            <a:extLst>
              <a:ext uri="{FF2B5EF4-FFF2-40B4-BE49-F238E27FC236}">
                <a16:creationId xmlns:a16="http://schemas.microsoft.com/office/drawing/2014/main" id="{64F7EE83-21A0-4329-30DD-F856A4B1893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46487" y="3440723"/>
            <a:ext cx="558185" cy="5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67B1DA1-F64C-7D44-8D15-0A4F42310630}"/>
              </a:ext>
            </a:extLst>
          </p:cNvPr>
          <p:cNvSpPr txBox="1"/>
          <p:nvPr/>
        </p:nvSpPr>
        <p:spPr>
          <a:xfrm>
            <a:off x="360023" y="4150438"/>
            <a:ext cx="11477542" cy="17018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tIns="0" anchor="t" anchorCtr="0">
            <a:noAutofit/>
          </a:bodyPr>
          <a:lstStyle/>
          <a:p>
            <a:r>
              <a:rPr lang="en-GB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en-GB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rated this career as _____ out of 10 because…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GB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51D9392-8FD7-7F6D-057F-862405922A2D}"/>
              </a:ext>
            </a:extLst>
          </p:cNvPr>
          <p:cNvSpPr txBox="1"/>
          <p:nvPr/>
        </p:nvSpPr>
        <p:spPr>
          <a:xfrm>
            <a:off x="354435" y="4329626"/>
            <a:ext cx="11477542" cy="148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GB" sz="2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		       5                    although it sounds fun to travel around the world, the working hours are irregular and I’d have to spend long periods of time away from my friends and family</a:t>
            </a:r>
            <a:r>
              <a:rPr lang="en-GB" sz="2200" dirty="0">
                <a:solidFill>
                  <a:srgbClr val="0020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sz="22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338209"/>
            <a:ext cx="10417008" cy="6691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Exploring a career or sector profile</a:t>
            </a:r>
            <a:endParaRPr lang="en-GB" sz="3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64C4-2227-5190-D5C2-BCDAEAEFBB29}"/>
              </a:ext>
            </a:extLst>
          </p:cNvPr>
          <p:cNvSpPr txBox="1"/>
          <p:nvPr/>
        </p:nvSpPr>
        <p:spPr>
          <a:xfrm>
            <a:off x="232499" y="1005666"/>
            <a:ext cx="11778847" cy="115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 on your research, rate the career / sector out of 10 and explain your decision.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226101-5436-08B0-E0A8-2778FE44FF0B}"/>
              </a:ext>
            </a:extLst>
          </p:cNvPr>
          <p:cNvSpPr txBox="1"/>
          <p:nvPr/>
        </p:nvSpPr>
        <p:spPr>
          <a:xfrm>
            <a:off x="360023" y="3220054"/>
            <a:ext cx="3327740" cy="665585"/>
          </a:xfrm>
          <a:prstGeom prst="rect">
            <a:avLst/>
          </a:prstGeom>
          <a:solidFill>
            <a:srgbClr val="FFC9C9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think I’d hate it!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D32C0F-96B6-34FA-FCB4-854AF09882E1}"/>
              </a:ext>
            </a:extLst>
          </p:cNvPr>
          <p:cNvSpPr txBox="1"/>
          <p:nvPr/>
        </p:nvSpPr>
        <p:spPr>
          <a:xfrm>
            <a:off x="8504239" y="3220054"/>
            <a:ext cx="3327740" cy="665585"/>
          </a:xfrm>
          <a:prstGeom prst="rect">
            <a:avLst/>
          </a:prstGeom>
          <a:solidFill>
            <a:srgbClr val="CDF3E6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think I’d love it!</a:t>
            </a:r>
          </a:p>
        </p:txBody>
      </p:sp>
      <p:pic>
        <p:nvPicPr>
          <p:cNvPr id="50" name="Graphic 49" descr="Line arrow: Counter-clockwise curve with solid fill">
            <a:extLst>
              <a:ext uri="{FF2B5EF4-FFF2-40B4-BE49-F238E27FC236}">
                <a16:creationId xmlns:a16="http://schemas.microsoft.com/office/drawing/2014/main" id="{EBC33CB4-6080-CBBE-DD6D-82FD71BEFA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2293006">
            <a:off x="665379" y="2454513"/>
            <a:ext cx="914400" cy="914400"/>
          </a:xfrm>
          <a:prstGeom prst="rect">
            <a:avLst/>
          </a:prstGeom>
        </p:spPr>
      </p:pic>
      <p:pic>
        <p:nvPicPr>
          <p:cNvPr id="53" name="Graphic 52" descr="Line arrow: Counter-clockwise curve with solid fill">
            <a:extLst>
              <a:ext uri="{FF2B5EF4-FFF2-40B4-BE49-F238E27FC236}">
                <a16:creationId xmlns:a16="http://schemas.microsoft.com/office/drawing/2014/main" id="{CA68D40C-2BDA-F5CC-AEF1-50A19B0A50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306994" flipH="1">
            <a:off x="10617809" y="2418342"/>
            <a:ext cx="914400" cy="91440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13842BD-B73D-1E23-DDE2-F92E893E2B80}"/>
              </a:ext>
            </a:extLst>
          </p:cNvPr>
          <p:cNvGrpSpPr/>
          <p:nvPr/>
        </p:nvGrpSpPr>
        <p:grpSpPr>
          <a:xfrm>
            <a:off x="1109493" y="1904306"/>
            <a:ext cx="9973013" cy="922702"/>
            <a:chOff x="1102777" y="2189003"/>
            <a:chExt cx="9973013" cy="92270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1196699-E99B-1D6F-A05C-4F7D9BD32CE9}"/>
                </a:ext>
              </a:extLst>
            </p:cNvPr>
            <p:cNvSpPr/>
            <p:nvPr/>
          </p:nvSpPr>
          <p:spPr>
            <a:xfrm>
              <a:off x="1348154" y="2379786"/>
              <a:ext cx="363415" cy="5509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40D44FA-A560-D0D5-7A91-BE1A3B62A791}"/>
                </a:ext>
              </a:extLst>
            </p:cNvPr>
            <p:cNvSpPr/>
            <p:nvPr/>
          </p:nvSpPr>
          <p:spPr>
            <a:xfrm>
              <a:off x="2386274" y="2379786"/>
              <a:ext cx="363415" cy="5509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DE2A530-0802-03CB-3468-2367611F94B8}"/>
                </a:ext>
              </a:extLst>
            </p:cNvPr>
            <p:cNvSpPr/>
            <p:nvPr/>
          </p:nvSpPr>
          <p:spPr>
            <a:xfrm>
              <a:off x="3390673" y="2370711"/>
              <a:ext cx="363415" cy="5509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D619C46-FE9E-5472-9033-24C98B55B195}"/>
                </a:ext>
              </a:extLst>
            </p:cNvPr>
            <p:cNvSpPr/>
            <p:nvPr/>
          </p:nvSpPr>
          <p:spPr>
            <a:xfrm>
              <a:off x="4397619" y="2370711"/>
              <a:ext cx="363415" cy="5509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9E8F680-B5B4-A1E8-E2E2-9C56A47213BF}"/>
                </a:ext>
              </a:extLst>
            </p:cNvPr>
            <p:cNvSpPr/>
            <p:nvPr/>
          </p:nvSpPr>
          <p:spPr>
            <a:xfrm>
              <a:off x="5388057" y="2370711"/>
              <a:ext cx="363415" cy="5509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FD4FE23-2571-EA6A-7254-435C325C5A9D}"/>
                </a:ext>
              </a:extLst>
            </p:cNvPr>
            <p:cNvSpPr/>
            <p:nvPr/>
          </p:nvSpPr>
          <p:spPr>
            <a:xfrm>
              <a:off x="6445203" y="2379786"/>
              <a:ext cx="363415" cy="5509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5C4C130-5AA6-01F5-4049-08C3693A336D}"/>
                </a:ext>
              </a:extLst>
            </p:cNvPr>
            <p:cNvSpPr/>
            <p:nvPr/>
          </p:nvSpPr>
          <p:spPr>
            <a:xfrm>
              <a:off x="7468355" y="2379786"/>
              <a:ext cx="363415" cy="5509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D785F46-D0B5-F3D3-F673-1A6984BE9FF4}"/>
                </a:ext>
              </a:extLst>
            </p:cNvPr>
            <p:cNvSpPr/>
            <p:nvPr/>
          </p:nvSpPr>
          <p:spPr>
            <a:xfrm>
              <a:off x="8427182" y="2379786"/>
              <a:ext cx="363415" cy="5509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8327C60-6081-C94A-508F-FF846C7D6D5C}"/>
                </a:ext>
              </a:extLst>
            </p:cNvPr>
            <p:cNvSpPr/>
            <p:nvPr/>
          </p:nvSpPr>
          <p:spPr>
            <a:xfrm>
              <a:off x="9459393" y="2396806"/>
              <a:ext cx="363415" cy="55098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B224BA6-F1BF-CE44-026D-3098BAA1277B}"/>
                </a:ext>
              </a:extLst>
            </p:cNvPr>
            <p:cNvSpPr/>
            <p:nvPr/>
          </p:nvSpPr>
          <p:spPr>
            <a:xfrm>
              <a:off x="10373793" y="2379786"/>
              <a:ext cx="470053" cy="44793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Graphic 7" descr="Badge 9 with solid fill">
              <a:extLst>
                <a:ext uri="{FF2B5EF4-FFF2-40B4-BE49-F238E27FC236}">
                  <a16:creationId xmlns:a16="http://schemas.microsoft.com/office/drawing/2014/main" id="{A55FF678-183A-6EA1-77D4-67E010450BF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57487" y="2197305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Badge 4 with solid fill">
              <a:extLst>
                <a:ext uri="{FF2B5EF4-FFF2-40B4-BE49-F238E27FC236}">
                  <a16:creationId xmlns:a16="http://schemas.microsoft.com/office/drawing/2014/main" id="{E7B1EBDF-7CA7-2D91-ECE3-76D0143B6E48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126792" y="2194889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Badge 10 with solid fill">
              <a:extLst>
                <a:ext uri="{FF2B5EF4-FFF2-40B4-BE49-F238E27FC236}">
                  <a16:creationId xmlns:a16="http://schemas.microsoft.com/office/drawing/2014/main" id="{2F391D5F-6061-1B03-5B60-C8B9CA0ACB64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61390" y="2193220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Badge 8 with solid fill">
              <a:extLst>
                <a:ext uri="{FF2B5EF4-FFF2-40B4-BE49-F238E27FC236}">
                  <a16:creationId xmlns:a16="http://schemas.microsoft.com/office/drawing/2014/main" id="{4C86173E-CA50-2E17-819C-FA249BB92C86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152592" y="2194746"/>
              <a:ext cx="914400" cy="914400"/>
            </a:xfrm>
            <a:prstGeom prst="rect">
              <a:avLst/>
            </a:prstGeom>
          </p:spPr>
        </p:pic>
        <p:pic>
          <p:nvPicPr>
            <p:cNvPr id="26" name="Graphic 25" descr="Badge with solid fill">
              <a:extLst>
                <a:ext uri="{FF2B5EF4-FFF2-40B4-BE49-F238E27FC236}">
                  <a16:creationId xmlns:a16="http://schemas.microsoft.com/office/drawing/2014/main" id="{FCC457A8-2E54-6F7C-7CDA-DD403EB6847A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110782" y="2194889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Badge 3 with solid fill">
              <a:extLst>
                <a:ext uri="{FF2B5EF4-FFF2-40B4-BE49-F238E27FC236}">
                  <a16:creationId xmlns:a16="http://schemas.microsoft.com/office/drawing/2014/main" id="{3FD81A95-EF0A-EABB-26AE-70E0DB5C5DC9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18787" y="218900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Badge 6 with solid fill">
              <a:extLst>
                <a:ext uri="{FF2B5EF4-FFF2-40B4-BE49-F238E27FC236}">
                  <a16:creationId xmlns:a16="http://schemas.microsoft.com/office/drawing/2014/main" id="{6D6610AD-AE11-CC8F-5B41-3AE8082CCF81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181046" y="2194889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Badge 5 with solid fill">
              <a:extLst>
                <a:ext uri="{FF2B5EF4-FFF2-40B4-BE49-F238E27FC236}">
                  <a16:creationId xmlns:a16="http://schemas.microsoft.com/office/drawing/2014/main" id="{3B283C61-B354-9911-D582-95C44CDEEF02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134797" y="2194889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Badge 1 with solid fill">
              <a:extLst>
                <a:ext uri="{FF2B5EF4-FFF2-40B4-BE49-F238E27FC236}">
                  <a16:creationId xmlns:a16="http://schemas.microsoft.com/office/drawing/2014/main" id="{CEFAC688-2925-DC19-CD4D-9B5A531E07F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02777" y="2194746"/>
              <a:ext cx="914400" cy="914400"/>
            </a:xfrm>
            <a:prstGeom prst="rect">
              <a:avLst/>
            </a:prstGeom>
          </p:spPr>
        </p:pic>
        <p:pic>
          <p:nvPicPr>
            <p:cNvPr id="34" name="Graphic 33" descr="Badge 7 with solid fill">
              <a:extLst>
                <a:ext uri="{FF2B5EF4-FFF2-40B4-BE49-F238E27FC236}">
                  <a16:creationId xmlns:a16="http://schemas.microsoft.com/office/drawing/2014/main" id="{745C9E99-BCE1-12E3-7CF2-FBE292AD0835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147697" y="2197305"/>
              <a:ext cx="914400" cy="914400"/>
            </a:xfrm>
            <a:prstGeom prst="rect">
              <a:avLst/>
            </a:prstGeom>
          </p:spPr>
        </p:pic>
      </p:grpSp>
      <p:pic>
        <p:nvPicPr>
          <p:cNvPr id="2" name="Graphic 1" descr="Thumbs up sign with solid fill">
            <a:extLst>
              <a:ext uri="{FF2B5EF4-FFF2-40B4-BE49-F238E27FC236}">
                <a16:creationId xmlns:a16="http://schemas.microsoft.com/office/drawing/2014/main" id="{8342B9D9-F33A-2D65-33B9-C179DE38259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273792" y="3483078"/>
            <a:ext cx="558185" cy="558185"/>
          </a:xfrm>
          <a:prstGeom prst="rect">
            <a:avLst/>
          </a:prstGeom>
        </p:spPr>
      </p:pic>
      <p:pic>
        <p:nvPicPr>
          <p:cNvPr id="3" name="Graphic 2" descr="Thumbs Down with solid fill">
            <a:extLst>
              <a:ext uri="{FF2B5EF4-FFF2-40B4-BE49-F238E27FC236}">
                <a16:creationId xmlns:a16="http://schemas.microsoft.com/office/drawing/2014/main" id="{9201F4FF-7857-EEE3-7A53-F7763FA3790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56520" y="3520876"/>
            <a:ext cx="558185" cy="5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0338C94-1CC8-4B8D-8023-B2C0506E7C3E}"/>
              </a:ext>
            </a:extLst>
          </p:cNvPr>
          <p:cNvSpPr txBox="1"/>
          <p:nvPr/>
        </p:nvSpPr>
        <p:spPr>
          <a:xfrm>
            <a:off x="317958" y="1035051"/>
            <a:ext cx="10934242" cy="4285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Aft>
                <a:spcPts val="1200"/>
              </a:spcAft>
              <a:buClrTx/>
              <a:buSzTx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After this lesson, you may wish to explore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the following Unifrog tools: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Aft>
                <a:spcPts val="1200"/>
              </a:spcAft>
              <a:buClrTx/>
              <a:buSzTx/>
              <a:tabLst/>
              <a:defRPr/>
            </a:pPr>
            <a:endParaRPr kumimoji="0" lang="en-GB" sz="1200" b="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/>
              <a:ea typeface="+mn-ea"/>
              <a:cs typeface="+mn-cs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prstClr val="black"/>
                </a:solidFill>
                <a:latin typeface="Open Sans" panose="020B0606030504020204"/>
              </a:rPr>
              <a:t>Know-how library</a:t>
            </a:r>
            <a:endParaRPr lang="en-GB" sz="2200" dirty="0">
              <a:solidFill>
                <a:prstClr val="black"/>
              </a:solidFill>
              <a:latin typeface="Open Sans" panose="020B0606030504020204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prstClr val="black"/>
              </a:solidFill>
              <a:latin typeface="Open Sans" panose="020B0606030504020204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prstClr val="black"/>
              </a:solidFill>
              <a:latin typeface="Open Sans" panose="020B0606030504020204"/>
            </a:endParaRP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200" b="1" dirty="0">
                <a:solidFill>
                  <a:prstClr val="black"/>
                </a:solidFill>
                <a:latin typeface="Open Sans" panose="020B0606030504020204"/>
              </a:rPr>
              <a:t>Careers library</a:t>
            </a:r>
          </a:p>
          <a:p>
            <a:pPr marL="342900" lvl="0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sz="2200" dirty="0">
              <a:solidFill>
                <a:prstClr val="black"/>
              </a:solidFill>
              <a:latin typeface="Open Sans" panose="020B0606030504020204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8E25A91-92D7-F692-5E4F-78277A034A25}"/>
              </a:ext>
            </a:extLst>
          </p:cNvPr>
          <p:cNvSpPr txBox="1">
            <a:spLocks/>
          </p:cNvSpPr>
          <p:nvPr/>
        </p:nvSpPr>
        <p:spPr>
          <a:xfrm>
            <a:off x="317958" y="365863"/>
            <a:ext cx="11595774" cy="669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j-ea"/>
                <a:cs typeface="+mj-cs"/>
              </a:rPr>
              <a:t>Exploring and discovering dream jobs using Unifrog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279A59-A8E6-68E7-4278-C5CD3F133A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r="390"/>
          <a:stretch/>
        </p:blipFill>
        <p:spPr>
          <a:xfrm>
            <a:off x="3536472" y="3847005"/>
            <a:ext cx="2559527" cy="130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4DE995-06DE-FD83-06A7-E17E6D33DB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473" y="1872033"/>
            <a:ext cx="2559527" cy="1305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FDBC5D6-182E-8C4F-1970-24E737B3B1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6569" y="2378896"/>
            <a:ext cx="2419917" cy="243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4B5B52-52B4-8E15-F77C-0C8A78E90A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37211" y="2388155"/>
            <a:ext cx="2583791" cy="241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2148EF8-63EC-1E4D-28AF-BD0D3B9A4A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0582" y="1780717"/>
            <a:ext cx="4476980" cy="2038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F70D11-78BE-4550-893A-775AF89FD83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5388"/>
          <a:stretch/>
        </p:blipFill>
        <p:spPr>
          <a:xfrm>
            <a:off x="6450392" y="4116261"/>
            <a:ext cx="3276768" cy="139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4A778A-BEBB-9908-5B4C-3EE459BA43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0764" y="4113814"/>
            <a:ext cx="1680238" cy="139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395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 descr="Badge with solid fill">
            <a:extLst>
              <a:ext uri="{FF2B5EF4-FFF2-40B4-BE49-F238E27FC236}">
                <a16:creationId xmlns:a16="http://schemas.microsoft.com/office/drawing/2014/main" id="{8F16C4D8-822C-3296-79C0-00E62B441A1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8913" y="1806963"/>
            <a:ext cx="4414571" cy="4414571"/>
          </a:xfrm>
          <a:prstGeom prst="rect">
            <a:avLst/>
          </a:prstGeom>
        </p:spPr>
      </p:pic>
      <p:pic>
        <p:nvPicPr>
          <p:cNvPr id="12" name="Graphic 11" descr="Badge 1 with solid fill">
            <a:extLst>
              <a:ext uri="{FF2B5EF4-FFF2-40B4-BE49-F238E27FC236}">
                <a16:creationId xmlns:a16="http://schemas.microsoft.com/office/drawing/2014/main" id="{95B4B280-2E2E-7A10-7951-7A850EC5660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8516" y="1806963"/>
            <a:ext cx="4414571" cy="441457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338209"/>
            <a:ext cx="11419200" cy="6691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Having a dream job vs. e</a:t>
            </a:r>
            <a:r>
              <a:rPr lang="en-GB" sz="3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xploring other careers (8 mins)</a:t>
            </a:r>
            <a:endParaRPr lang="en-GB" sz="3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96AD5-BC30-4883-D3E3-D940016EA303}"/>
              </a:ext>
            </a:extLst>
          </p:cNvPr>
          <p:cNvSpPr txBox="1"/>
          <p:nvPr/>
        </p:nvSpPr>
        <p:spPr>
          <a:xfrm>
            <a:off x="317957" y="1035051"/>
            <a:ext cx="11627857" cy="105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Discuss the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 questions below with the person next to you and write down at least </a:t>
            </a:r>
            <a:r>
              <a:rPr kumimoji="0" lang="en-GB" sz="2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two benefits </a:t>
            </a:r>
            <a:r>
              <a:rPr kumimoji="0" lang="en-GB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/>
                <a:ea typeface="+mn-ea"/>
                <a:cs typeface="+mn-cs"/>
              </a:rPr>
              <a:t>for each.</a:t>
            </a:r>
            <a:endParaRPr lang="en-GB" sz="2200" dirty="0">
              <a:solidFill>
                <a:prstClr val="black"/>
              </a:solidFill>
              <a:latin typeface="Open Sans" panose="020B0606030504020204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350133A-90CD-CF77-B1E9-48B7BE2E60F4}"/>
              </a:ext>
            </a:extLst>
          </p:cNvPr>
          <p:cNvGrpSpPr/>
          <p:nvPr/>
        </p:nvGrpSpPr>
        <p:grpSpPr>
          <a:xfrm>
            <a:off x="2096011" y="2394559"/>
            <a:ext cx="3139580" cy="3239374"/>
            <a:chOff x="2096011" y="2453174"/>
            <a:chExt cx="3139580" cy="323937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8EA1299-30CE-08C6-F0DB-4BAD34C4A228}"/>
                </a:ext>
              </a:extLst>
            </p:cNvPr>
            <p:cNvSpPr/>
            <p:nvPr/>
          </p:nvSpPr>
          <p:spPr>
            <a:xfrm>
              <a:off x="2096011" y="2453174"/>
              <a:ext cx="3139580" cy="3239374"/>
            </a:xfrm>
            <a:prstGeom prst="ellipse">
              <a:avLst/>
            </a:prstGeom>
            <a:solidFill>
              <a:srgbClr val="ECDF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193A2F8-3537-8C84-D353-AE397F1F1907}"/>
                </a:ext>
              </a:extLst>
            </p:cNvPr>
            <p:cNvSpPr txBox="1"/>
            <p:nvPr/>
          </p:nvSpPr>
          <p:spPr>
            <a:xfrm>
              <a:off x="2436733" y="2785774"/>
              <a:ext cx="2458136" cy="23238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1.</a:t>
              </a:r>
            </a:p>
            <a:p>
              <a:pPr algn="ctr">
                <a:lnSpc>
                  <a:spcPct val="150000"/>
                </a:lnSpc>
              </a:pPr>
              <a:r>
                <a:rPr lang="en-GB" sz="2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What are the benefits of identifying a </a:t>
              </a:r>
              <a:r>
                <a:rPr lang="en-GB" sz="2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dream job</a:t>
              </a:r>
              <a:r>
                <a:rPr lang="en-GB" sz="2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8D568-B288-30D2-09A3-0A5BD4701ECC}"/>
              </a:ext>
            </a:extLst>
          </p:cNvPr>
          <p:cNvGrpSpPr/>
          <p:nvPr/>
        </p:nvGrpSpPr>
        <p:grpSpPr>
          <a:xfrm>
            <a:off x="7013645" y="2517616"/>
            <a:ext cx="3139580" cy="3239374"/>
            <a:chOff x="7013645" y="2576231"/>
            <a:chExt cx="3139580" cy="323937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F050467-5CE3-006C-0C43-C8FFAB198F99}"/>
                </a:ext>
              </a:extLst>
            </p:cNvPr>
            <p:cNvSpPr/>
            <p:nvPr/>
          </p:nvSpPr>
          <p:spPr>
            <a:xfrm>
              <a:off x="7013645" y="2576231"/>
              <a:ext cx="3139580" cy="3239374"/>
            </a:xfrm>
            <a:prstGeom prst="ellipse">
              <a:avLst/>
            </a:prstGeom>
            <a:solidFill>
              <a:srgbClr val="FFF2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BD0EBAF-3125-70F1-26D2-76D5BCACF530}"/>
                </a:ext>
              </a:extLst>
            </p:cNvPr>
            <p:cNvSpPr txBox="1"/>
            <p:nvPr/>
          </p:nvSpPr>
          <p:spPr>
            <a:xfrm>
              <a:off x="7297131" y="2785775"/>
              <a:ext cx="2458136" cy="23238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anchor="ctr" anchorCtr="0">
              <a:no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2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2.</a:t>
              </a:r>
            </a:p>
            <a:p>
              <a:pPr algn="ctr">
                <a:lnSpc>
                  <a:spcPct val="150000"/>
                </a:lnSpc>
              </a:pPr>
              <a:r>
                <a:rPr lang="en-GB" sz="2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What are the benefits of exploring </a:t>
              </a:r>
              <a:r>
                <a:rPr lang="en-GB" sz="2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other careers </a:t>
              </a:r>
              <a:r>
                <a:rPr lang="en-GB" sz="22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as well?</a:t>
              </a:r>
            </a:p>
          </p:txBody>
        </p:sp>
      </p:grpSp>
      <p:pic>
        <p:nvPicPr>
          <p:cNvPr id="22" name="Graphic 21" descr="Magnifying glass with solid fill">
            <a:extLst>
              <a:ext uri="{FF2B5EF4-FFF2-40B4-BE49-F238E27FC236}">
                <a16:creationId xmlns:a16="http://schemas.microsoft.com/office/drawing/2014/main" id="{967E5A75-0F61-875C-7D92-5357A2DAC19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00905" y="2054504"/>
            <a:ext cx="914400" cy="914400"/>
          </a:xfrm>
          <a:prstGeom prst="rect">
            <a:avLst/>
          </a:prstGeom>
        </p:spPr>
      </p:pic>
      <p:pic>
        <p:nvPicPr>
          <p:cNvPr id="25" name="Graphic 24" descr="Aspiration with solid fill">
            <a:extLst>
              <a:ext uri="{FF2B5EF4-FFF2-40B4-BE49-F238E27FC236}">
                <a16:creationId xmlns:a16="http://schemas.microsoft.com/office/drawing/2014/main" id="{CE99511C-5A0A-9D3C-E73F-8C861BFD0C7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79533" y="471953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3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11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338209"/>
            <a:ext cx="11419200" cy="6691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dream job (5 mins)</a:t>
            </a:r>
            <a:endParaRPr lang="en-GB" sz="3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3246D9-641C-348D-040B-C4A2B9ECE23F}"/>
              </a:ext>
            </a:extLst>
          </p:cNvPr>
          <p:cNvSpPr txBox="1"/>
          <p:nvPr/>
        </p:nvSpPr>
        <p:spPr>
          <a:xfrm>
            <a:off x="180653" y="1150638"/>
            <a:ext cx="5832000" cy="149878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BC7C8"/>
            </a:solidFill>
            <a:extLst>
              <a:ext uri="{C807C97D-BFC1-408E-A445-0C87EB9F89A2}">
                <ask:lineSketchStyleProps xmlns:ask="http://schemas.microsoft.com/office/drawing/2018/sketchyshapes" sd="3539832706">
                  <a:custGeom>
                    <a:avLst/>
                    <a:gdLst>
                      <a:gd name="connsiteX0" fmla="*/ 0 w 11830692"/>
                      <a:gd name="connsiteY0" fmla="*/ 0 h 669188"/>
                      <a:gd name="connsiteX1" fmla="*/ 0 w 11830692"/>
                      <a:gd name="connsiteY1" fmla="*/ 0 h 669188"/>
                      <a:gd name="connsiteX2" fmla="*/ 828148 w 11830692"/>
                      <a:gd name="connsiteY2" fmla="*/ 0 h 669188"/>
                      <a:gd name="connsiteX3" fmla="*/ 1419683 w 11830692"/>
                      <a:gd name="connsiteY3" fmla="*/ 0 h 669188"/>
                      <a:gd name="connsiteX4" fmla="*/ 2129525 w 11830692"/>
                      <a:gd name="connsiteY4" fmla="*/ 0 h 669188"/>
                      <a:gd name="connsiteX5" fmla="*/ 2484445 w 11830692"/>
                      <a:gd name="connsiteY5" fmla="*/ 0 h 669188"/>
                      <a:gd name="connsiteX6" fmla="*/ 2957673 w 11830692"/>
                      <a:gd name="connsiteY6" fmla="*/ 0 h 669188"/>
                      <a:gd name="connsiteX7" fmla="*/ 3667515 w 11830692"/>
                      <a:gd name="connsiteY7" fmla="*/ 0 h 669188"/>
                      <a:gd name="connsiteX8" fmla="*/ 3904128 w 11830692"/>
                      <a:gd name="connsiteY8" fmla="*/ 0 h 669188"/>
                      <a:gd name="connsiteX9" fmla="*/ 4140742 w 11830692"/>
                      <a:gd name="connsiteY9" fmla="*/ 0 h 669188"/>
                      <a:gd name="connsiteX10" fmla="*/ 4613970 w 11830692"/>
                      <a:gd name="connsiteY10" fmla="*/ 0 h 669188"/>
                      <a:gd name="connsiteX11" fmla="*/ 4850584 w 11830692"/>
                      <a:gd name="connsiteY11" fmla="*/ 0 h 669188"/>
                      <a:gd name="connsiteX12" fmla="*/ 5678732 w 11830692"/>
                      <a:gd name="connsiteY12" fmla="*/ 0 h 669188"/>
                      <a:gd name="connsiteX13" fmla="*/ 6388574 w 11830692"/>
                      <a:gd name="connsiteY13" fmla="*/ 0 h 669188"/>
                      <a:gd name="connsiteX14" fmla="*/ 7216722 w 11830692"/>
                      <a:gd name="connsiteY14" fmla="*/ 0 h 669188"/>
                      <a:gd name="connsiteX15" fmla="*/ 7926564 w 11830692"/>
                      <a:gd name="connsiteY15" fmla="*/ 0 h 669188"/>
                      <a:gd name="connsiteX16" fmla="*/ 8399791 w 11830692"/>
                      <a:gd name="connsiteY16" fmla="*/ 0 h 669188"/>
                      <a:gd name="connsiteX17" fmla="*/ 8991326 w 11830692"/>
                      <a:gd name="connsiteY17" fmla="*/ 0 h 669188"/>
                      <a:gd name="connsiteX18" fmla="*/ 9227940 w 11830692"/>
                      <a:gd name="connsiteY18" fmla="*/ 0 h 669188"/>
                      <a:gd name="connsiteX19" fmla="*/ 9464554 w 11830692"/>
                      <a:gd name="connsiteY19" fmla="*/ 0 h 669188"/>
                      <a:gd name="connsiteX20" fmla="*/ 10292702 w 11830692"/>
                      <a:gd name="connsiteY20" fmla="*/ 0 h 669188"/>
                      <a:gd name="connsiteX21" fmla="*/ 11002544 w 11830692"/>
                      <a:gd name="connsiteY21" fmla="*/ 0 h 669188"/>
                      <a:gd name="connsiteX22" fmla="*/ 11830692 w 11830692"/>
                      <a:gd name="connsiteY22" fmla="*/ 0 h 669188"/>
                      <a:gd name="connsiteX23" fmla="*/ 11830692 w 11830692"/>
                      <a:gd name="connsiteY23" fmla="*/ 0 h 669188"/>
                      <a:gd name="connsiteX24" fmla="*/ 11830692 w 11830692"/>
                      <a:gd name="connsiteY24" fmla="*/ 341286 h 669188"/>
                      <a:gd name="connsiteX25" fmla="*/ 11830692 w 11830692"/>
                      <a:gd name="connsiteY25" fmla="*/ 669188 h 669188"/>
                      <a:gd name="connsiteX26" fmla="*/ 11830692 w 11830692"/>
                      <a:gd name="connsiteY26" fmla="*/ 669188 h 669188"/>
                      <a:gd name="connsiteX27" fmla="*/ 11357464 w 11830692"/>
                      <a:gd name="connsiteY27" fmla="*/ 669188 h 669188"/>
                      <a:gd name="connsiteX28" fmla="*/ 10647623 w 11830692"/>
                      <a:gd name="connsiteY28" fmla="*/ 669188 h 669188"/>
                      <a:gd name="connsiteX29" fmla="*/ 10174395 w 11830692"/>
                      <a:gd name="connsiteY29" fmla="*/ 669188 h 669188"/>
                      <a:gd name="connsiteX30" fmla="*/ 9701167 w 11830692"/>
                      <a:gd name="connsiteY30" fmla="*/ 669188 h 669188"/>
                      <a:gd name="connsiteX31" fmla="*/ 9109633 w 11830692"/>
                      <a:gd name="connsiteY31" fmla="*/ 669188 h 669188"/>
                      <a:gd name="connsiteX32" fmla="*/ 8754712 w 11830692"/>
                      <a:gd name="connsiteY32" fmla="*/ 669188 h 669188"/>
                      <a:gd name="connsiteX33" fmla="*/ 8044871 w 11830692"/>
                      <a:gd name="connsiteY33" fmla="*/ 669188 h 669188"/>
                      <a:gd name="connsiteX34" fmla="*/ 7571643 w 11830692"/>
                      <a:gd name="connsiteY34" fmla="*/ 669188 h 669188"/>
                      <a:gd name="connsiteX35" fmla="*/ 7335029 w 11830692"/>
                      <a:gd name="connsiteY35" fmla="*/ 669188 h 669188"/>
                      <a:gd name="connsiteX36" fmla="*/ 6980108 w 11830692"/>
                      <a:gd name="connsiteY36" fmla="*/ 669188 h 669188"/>
                      <a:gd name="connsiteX37" fmla="*/ 6506881 w 11830692"/>
                      <a:gd name="connsiteY37" fmla="*/ 669188 h 669188"/>
                      <a:gd name="connsiteX38" fmla="*/ 6270267 w 11830692"/>
                      <a:gd name="connsiteY38" fmla="*/ 669188 h 669188"/>
                      <a:gd name="connsiteX39" fmla="*/ 5915346 w 11830692"/>
                      <a:gd name="connsiteY39" fmla="*/ 669188 h 669188"/>
                      <a:gd name="connsiteX40" fmla="*/ 5087198 w 11830692"/>
                      <a:gd name="connsiteY40" fmla="*/ 669188 h 669188"/>
                      <a:gd name="connsiteX41" fmla="*/ 4850584 w 11830692"/>
                      <a:gd name="connsiteY41" fmla="*/ 669188 h 669188"/>
                      <a:gd name="connsiteX42" fmla="*/ 4377356 w 11830692"/>
                      <a:gd name="connsiteY42" fmla="*/ 669188 h 669188"/>
                      <a:gd name="connsiteX43" fmla="*/ 3904128 w 11830692"/>
                      <a:gd name="connsiteY43" fmla="*/ 669188 h 669188"/>
                      <a:gd name="connsiteX44" fmla="*/ 3312594 w 11830692"/>
                      <a:gd name="connsiteY44" fmla="*/ 669188 h 669188"/>
                      <a:gd name="connsiteX45" fmla="*/ 2839366 w 11830692"/>
                      <a:gd name="connsiteY45" fmla="*/ 669188 h 669188"/>
                      <a:gd name="connsiteX46" fmla="*/ 2011218 w 11830692"/>
                      <a:gd name="connsiteY46" fmla="*/ 669188 h 669188"/>
                      <a:gd name="connsiteX47" fmla="*/ 1419683 w 11830692"/>
                      <a:gd name="connsiteY47" fmla="*/ 669188 h 669188"/>
                      <a:gd name="connsiteX48" fmla="*/ 591535 w 11830692"/>
                      <a:gd name="connsiteY48" fmla="*/ 669188 h 669188"/>
                      <a:gd name="connsiteX49" fmla="*/ 0 w 11830692"/>
                      <a:gd name="connsiteY49" fmla="*/ 669188 h 669188"/>
                      <a:gd name="connsiteX50" fmla="*/ 0 w 11830692"/>
                      <a:gd name="connsiteY50" fmla="*/ 669188 h 669188"/>
                      <a:gd name="connsiteX51" fmla="*/ 0 w 11830692"/>
                      <a:gd name="connsiteY51" fmla="*/ 321210 h 669188"/>
                      <a:gd name="connsiteX52" fmla="*/ 0 w 11830692"/>
                      <a:gd name="connsiteY52" fmla="*/ 0 h 669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1830692" h="669188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21254" y="-74100"/>
                          <a:pt x="432682" y="13592"/>
                          <a:pt x="828148" y="0"/>
                        </a:cubicBezTo>
                        <a:cubicBezTo>
                          <a:pt x="1223614" y="-13592"/>
                          <a:pt x="1196864" y="33700"/>
                          <a:pt x="1419683" y="0"/>
                        </a:cubicBezTo>
                        <a:cubicBezTo>
                          <a:pt x="1642502" y="-33700"/>
                          <a:pt x="1919423" y="67040"/>
                          <a:pt x="2129525" y="0"/>
                        </a:cubicBezTo>
                        <a:cubicBezTo>
                          <a:pt x="2339627" y="-67040"/>
                          <a:pt x="2367249" y="20919"/>
                          <a:pt x="2484445" y="0"/>
                        </a:cubicBezTo>
                        <a:cubicBezTo>
                          <a:pt x="2601641" y="-20919"/>
                          <a:pt x="2852547" y="10231"/>
                          <a:pt x="2957673" y="0"/>
                        </a:cubicBezTo>
                        <a:cubicBezTo>
                          <a:pt x="3062799" y="-10231"/>
                          <a:pt x="3400539" y="28054"/>
                          <a:pt x="3667515" y="0"/>
                        </a:cubicBezTo>
                        <a:cubicBezTo>
                          <a:pt x="3934491" y="-28054"/>
                          <a:pt x="3824778" y="694"/>
                          <a:pt x="3904128" y="0"/>
                        </a:cubicBezTo>
                        <a:cubicBezTo>
                          <a:pt x="3983478" y="-694"/>
                          <a:pt x="4086931" y="9579"/>
                          <a:pt x="4140742" y="0"/>
                        </a:cubicBezTo>
                        <a:cubicBezTo>
                          <a:pt x="4194553" y="-9579"/>
                          <a:pt x="4452645" y="19416"/>
                          <a:pt x="4613970" y="0"/>
                        </a:cubicBezTo>
                        <a:cubicBezTo>
                          <a:pt x="4775295" y="-19416"/>
                          <a:pt x="4753814" y="12764"/>
                          <a:pt x="4850584" y="0"/>
                        </a:cubicBezTo>
                        <a:cubicBezTo>
                          <a:pt x="4947354" y="-12764"/>
                          <a:pt x="5456064" y="41792"/>
                          <a:pt x="5678732" y="0"/>
                        </a:cubicBezTo>
                        <a:cubicBezTo>
                          <a:pt x="5901400" y="-41792"/>
                          <a:pt x="6037654" y="30006"/>
                          <a:pt x="6388574" y="0"/>
                        </a:cubicBezTo>
                        <a:cubicBezTo>
                          <a:pt x="6739494" y="-30006"/>
                          <a:pt x="6925879" y="86882"/>
                          <a:pt x="7216722" y="0"/>
                        </a:cubicBezTo>
                        <a:cubicBezTo>
                          <a:pt x="7507565" y="-86882"/>
                          <a:pt x="7759233" y="82243"/>
                          <a:pt x="7926564" y="0"/>
                        </a:cubicBezTo>
                        <a:cubicBezTo>
                          <a:pt x="8093895" y="-82243"/>
                          <a:pt x="8165446" y="31042"/>
                          <a:pt x="8399791" y="0"/>
                        </a:cubicBezTo>
                        <a:cubicBezTo>
                          <a:pt x="8634136" y="-31042"/>
                          <a:pt x="8869578" y="55206"/>
                          <a:pt x="8991326" y="0"/>
                        </a:cubicBezTo>
                        <a:cubicBezTo>
                          <a:pt x="9113075" y="-55206"/>
                          <a:pt x="9163253" y="714"/>
                          <a:pt x="9227940" y="0"/>
                        </a:cubicBezTo>
                        <a:cubicBezTo>
                          <a:pt x="9292627" y="-714"/>
                          <a:pt x="9391735" y="24907"/>
                          <a:pt x="9464554" y="0"/>
                        </a:cubicBezTo>
                        <a:cubicBezTo>
                          <a:pt x="9537373" y="-24907"/>
                          <a:pt x="9943386" y="68013"/>
                          <a:pt x="10292702" y="0"/>
                        </a:cubicBezTo>
                        <a:cubicBezTo>
                          <a:pt x="10642018" y="-68013"/>
                          <a:pt x="10851170" y="40173"/>
                          <a:pt x="11002544" y="0"/>
                        </a:cubicBezTo>
                        <a:cubicBezTo>
                          <a:pt x="11153918" y="-40173"/>
                          <a:pt x="11623282" y="30631"/>
                          <a:pt x="11830692" y="0"/>
                        </a:cubicBezTo>
                        <a:lnTo>
                          <a:pt x="11830692" y="0"/>
                        </a:lnTo>
                        <a:cubicBezTo>
                          <a:pt x="11833537" y="141213"/>
                          <a:pt x="11814479" y="188000"/>
                          <a:pt x="11830692" y="341286"/>
                        </a:cubicBezTo>
                        <a:cubicBezTo>
                          <a:pt x="11846905" y="494572"/>
                          <a:pt x="11797917" y="509974"/>
                          <a:pt x="11830692" y="669188"/>
                        </a:cubicBezTo>
                        <a:lnTo>
                          <a:pt x="11830692" y="669188"/>
                        </a:lnTo>
                        <a:cubicBezTo>
                          <a:pt x="11645959" y="681069"/>
                          <a:pt x="11514990" y="667756"/>
                          <a:pt x="11357464" y="669188"/>
                        </a:cubicBezTo>
                        <a:cubicBezTo>
                          <a:pt x="11199938" y="670620"/>
                          <a:pt x="10804041" y="640274"/>
                          <a:pt x="10647623" y="669188"/>
                        </a:cubicBezTo>
                        <a:cubicBezTo>
                          <a:pt x="10491205" y="698102"/>
                          <a:pt x="10366027" y="667424"/>
                          <a:pt x="10174395" y="669188"/>
                        </a:cubicBezTo>
                        <a:cubicBezTo>
                          <a:pt x="9982763" y="670952"/>
                          <a:pt x="9920422" y="619086"/>
                          <a:pt x="9701167" y="669188"/>
                        </a:cubicBezTo>
                        <a:cubicBezTo>
                          <a:pt x="9481912" y="719290"/>
                          <a:pt x="9340284" y="660397"/>
                          <a:pt x="9109633" y="669188"/>
                        </a:cubicBezTo>
                        <a:cubicBezTo>
                          <a:pt x="8878982" y="677979"/>
                          <a:pt x="8928385" y="628395"/>
                          <a:pt x="8754712" y="669188"/>
                        </a:cubicBezTo>
                        <a:cubicBezTo>
                          <a:pt x="8581039" y="709981"/>
                          <a:pt x="8389652" y="650665"/>
                          <a:pt x="8044871" y="669188"/>
                        </a:cubicBezTo>
                        <a:cubicBezTo>
                          <a:pt x="7700090" y="687711"/>
                          <a:pt x="7747472" y="638718"/>
                          <a:pt x="7571643" y="669188"/>
                        </a:cubicBezTo>
                        <a:cubicBezTo>
                          <a:pt x="7395814" y="699658"/>
                          <a:pt x="7409923" y="665326"/>
                          <a:pt x="7335029" y="669188"/>
                        </a:cubicBezTo>
                        <a:cubicBezTo>
                          <a:pt x="7260135" y="673050"/>
                          <a:pt x="7124141" y="656351"/>
                          <a:pt x="6980108" y="669188"/>
                        </a:cubicBezTo>
                        <a:cubicBezTo>
                          <a:pt x="6836075" y="682025"/>
                          <a:pt x="6734996" y="613277"/>
                          <a:pt x="6506881" y="669188"/>
                        </a:cubicBezTo>
                        <a:cubicBezTo>
                          <a:pt x="6278766" y="725099"/>
                          <a:pt x="6360326" y="667067"/>
                          <a:pt x="6270267" y="669188"/>
                        </a:cubicBezTo>
                        <a:cubicBezTo>
                          <a:pt x="6180208" y="671309"/>
                          <a:pt x="6083764" y="664426"/>
                          <a:pt x="5915346" y="669188"/>
                        </a:cubicBezTo>
                        <a:cubicBezTo>
                          <a:pt x="5746928" y="673950"/>
                          <a:pt x="5479977" y="577156"/>
                          <a:pt x="5087198" y="669188"/>
                        </a:cubicBezTo>
                        <a:cubicBezTo>
                          <a:pt x="4694419" y="761220"/>
                          <a:pt x="4936392" y="654967"/>
                          <a:pt x="4850584" y="669188"/>
                        </a:cubicBezTo>
                        <a:cubicBezTo>
                          <a:pt x="4764776" y="683409"/>
                          <a:pt x="4594507" y="654632"/>
                          <a:pt x="4377356" y="669188"/>
                        </a:cubicBezTo>
                        <a:cubicBezTo>
                          <a:pt x="4160205" y="683744"/>
                          <a:pt x="4080215" y="663573"/>
                          <a:pt x="3904128" y="669188"/>
                        </a:cubicBezTo>
                        <a:cubicBezTo>
                          <a:pt x="3728041" y="674803"/>
                          <a:pt x="3600029" y="637246"/>
                          <a:pt x="3312594" y="669188"/>
                        </a:cubicBezTo>
                        <a:cubicBezTo>
                          <a:pt x="3025159" y="701130"/>
                          <a:pt x="3073907" y="631051"/>
                          <a:pt x="2839366" y="669188"/>
                        </a:cubicBezTo>
                        <a:cubicBezTo>
                          <a:pt x="2604825" y="707325"/>
                          <a:pt x="2254867" y="615427"/>
                          <a:pt x="2011218" y="669188"/>
                        </a:cubicBezTo>
                        <a:cubicBezTo>
                          <a:pt x="1767569" y="722949"/>
                          <a:pt x="1572013" y="652465"/>
                          <a:pt x="1419683" y="669188"/>
                        </a:cubicBezTo>
                        <a:cubicBezTo>
                          <a:pt x="1267354" y="685911"/>
                          <a:pt x="968511" y="594853"/>
                          <a:pt x="591535" y="669188"/>
                        </a:cubicBezTo>
                        <a:cubicBezTo>
                          <a:pt x="214559" y="743523"/>
                          <a:pt x="276704" y="642604"/>
                          <a:pt x="0" y="669188"/>
                        </a:cubicBezTo>
                        <a:lnTo>
                          <a:pt x="0" y="669188"/>
                        </a:lnTo>
                        <a:cubicBezTo>
                          <a:pt x="-31180" y="547645"/>
                          <a:pt x="18916" y="446995"/>
                          <a:pt x="0" y="321210"/>
                        </a:cubicBezTo>
                        <a:cubicBezTo>
                          <a:pt x="-18916" y="195425"/>
                          <a:pt x="23559" y="137873"/>
                          <a:pt x="0" y="0"/>
                        </a:cubicBezTo>
                        <a:close/>
                      </a:path>
                      <a:path w="11830692" h="669188" stroke="0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247823" y="-11357"/>
                          <a:pt x="455118" y="1072"/>
                          <a:pt x="709842" y="0"/>
                        </a:cubicBezTo>
                        <a:cubicBezTo>
                          <a:pt x="964566" y="-1072"/>
                          <a:pt x="1333835" y="71305"/>
                          <a:pt x="1537990" y="0"/>
                        </a:cubicBezTo>
                        <a:cubicBezTo>
                          <a:pt x="1742145" y="-71305"/>
                          <a:pt x="2154948" y="42272"/>
                          <a:pt x="2366138" y="0"/>
                        </a:cubicBezTo>
                        <a:cubicBezTo>
                          <a:pt x="2577328" y="-42272"/>
                          <a:pt x="2880420" y="12194"/>
                          <a:pt x="3194287" y="0"/>
                        </a:cubicBezTo>
                        <a:cubicBezTo>
                          <a:pt x="3508154" y="-12194"/>
                          <a:pt x="3727088" y="1981"/>
                          <a:pt x="3904128" y="0"/>
                        </a:cubicBezTo>
                        <a:cubicBezTo>
                          <a:pt x="4081168" y="-1981"/>
                          <a:pt x="4025909" y="25736"/>
                          <a:pt x="4140742" y="0"/>
                        </a:cubicBezTo>
                        <a:cubicBezTo>
                          <a:pt x="4255575" y="-25736"/>
                          <a:pt x="4476829" y="48957"/>
                          <a:pt x="4732277" y="0"/>
                        </a:cubicBezTo>
                        <a:cubicBezTo>
                          <a:pt x="4987725" y="-48957"/>
                          <a:pt x="4934341" y="3689"/>
                          <a:pt x="5087198" y="0"/>
                        </a:cubicBezTo>
                        <a:cubicBezTo>
                          <a:pt x="5240055" y="-3689"/>
                          <a:pt x="5244044" y="2068"/>
                          <a:pt x="5323811" y="0"/>
                        </a:cubicBezTo>
                        <a:cubicBezTo>
                          <a:pt x="5403578" y="-2068"/>
                          <a:pt x="5489622" y="13069"/>
                          <a:pt x="5560425" y="0"/>
                        </a:cubicBezTo>
                        <a:cubicBezTo>
                          <a:pt x="5631228" y="-13069"/>
                          <a:pt x="5888548" y="65157"/>
                          <a:pt x="6151960" y="0"/>
                        </a:cubicBezTo>
                        <a:cubicBezTo>
                          <a:pt x="6415373" y="-65157"/>
                          <a:pt x="6472110" y="37494"/>
                          <a:pt x="6743494" y="0"/>
                        </a:cubicBezTo>
                        <a:cubicBezTo>
                          <a:pt x="7014878" y="-37494"/>
                          <a:pt x="6930163" y="20567"/>
                          <a:pt x="7098415" y="0"/>
                        </a:cubicBezTo>
                        <a:cubicBezTo>
                          <a:pt x="7266667" y="-20567"/>
                          <a:pt x="7600317" y="50180"/>
                          <a:pt x="7926564" y="0"/>
                        </a:cubicBezTo>
                        <a:cubicBezTo>
                          <a:pt x="8252811" y="-50180"/>
                          <a:pt x="8054064" y="11219"/>
                          <a:pt x="8163177" y="0"/>
                        </a:cubicBezTo>
                        <a:cubicBezTo>
                          <a:pt x="8272290" y="-11219"/>
                          <a:pt x="8557412" y="49208"/>
                          <a:pt x="8754712" y="0"/>
                        </a:cubicBezTo>
                        <a:cubicBezTo>
                          <a:pt x="8952013" y="-49208"/>
                          <a:pt x="9262943" y="28920"/>
                          <a:pt x="9582861" y="0"/>
                        </a:cubicBezTo>
                        <a:cubicBezTo>
                          <a:pt x="9902779" y="-28920"/>
                          <a:pt x="9706759" y="1715"/>
                          <a:pt x="9819474" y="0"/>
                        </a:cubicBezTo>
                        <a:cubicBezTo>
                          <a:pt x="9932189" y="-1715"/>
                          <a:pt x="10050848" y="38628"/>
                          <a:pt x="10174395" y="0"/>
                        </a:cubicBezTo>
                        <a:cubicBezTo>
                          <a:pt x="10297942" y="-38628"/>
                          <a:pt x="10622687" y="65101"/>
                          <a:pt x="10884237" y="0"/>
                        </a:cubicBezTo>
                        <a:cubicBezTo>
                          <a:pt x="11145787" y="-65101"/>
                          <a:pt x="11371678" y="69340"/>
                          <a:pt x="11830692" y="0"/>
                        </a:cubicBezTo>
                        <a:lnTo>
                          <a:pt x="11830692" y="0"/>
                        </a:lnTo>
                        <a:cubicBezTo>
                          <a:pt x="11860810" y="96027"/>
                          <a:pt x="11818547" y="193915"/>
                          <a:pt x="11830692" y="327902"/>
                        </a:cubicBezTo>
                        <a:cubicBezTo>
                          <a:pt x="11842837" y="461889"/>
                          <a:pt x="11800920" y="592051"/>
                          <a:pt x="11830692" y="669188"/>
                        </a:cubicBezTo>
                        <a:lnTo>
                          <a:pt x="11830692" y="669188"/>
                        </a:lnTo>
                        <a:cubicBezTo>
                          <a:pt x="11681393" y="689493"/>
                          <a:pt x="11470479" y="661240"/>
                          <a:pt x="11239157" y="669188"/>
                        </a:cubicBezTo>
                        <a:cubicBezTo>
                          <a:pt x="11007836" y="677136"/>
                          <a:pt x="10868569" y="598174"/>
                          <a:pt x="10529316" y="669188"/>
                        </a:cubicBezTo>
                        <a:cubicBezTo>
                          <a:pt x="10190063" y="740202"/>
                          <a:pt x="10068609" y="613858"/>
                          <a:pt x="9819474" y="669188"/>
                        </a:cubicBezTo>
                        <a:cubicBezTo>
                          <a:pt x="9570339" y="724518"/>
                          <a:pt x="9489905" y="618978"/>
                          <a:pt x="9346247" y="669188"/>
                        </a:cubicBezTo>
                        <a:cubicBezTo>
                          <a:pt x="9202589" y="719398"/>
                          <a:pt x="9215671" y="662164"/>
                          <a:pt x="9109633" y="669188"/>
                        </a:cubicBezTo>
                        <a:cubicBezTo>
                          <a:pt x="9003595" y="676212"/>
                          <a:pt x="8972479" y="651327"/>
                          <a:pt x="8873019" y="669188"/>
                        </a:cubicBezTo>
                        <a:cubicBezTo>
                          <a:pt x="8773559" y="687049"/>
                          <a:pt x="8699479" y="668592"/>
                          <a:pt x="8636405" y="669188"/>
                        </a:cubicBezTo>
                        <a:cubicBezTo>
                          <a:pt x="8573331" y="669784"/>
                          <a:pt x="8271240" y="623225"/>
                          <a:pt x="8044871" y="669188"/>
                        </a:cubicBezTo>
                        <a:cubicBezTo>
                          <a:pt x="7818502" y="715151"/>
                          <a:pt x="7568352" y="614026"/>
                          <a:pt x="7216722" y="669188"/>
                        </a:cubicBezTo>
                        <a:cubicBezTo>
                          <a:pt x="6865092" y="724350"/>
                          <a:pt x="6667688" y="666169"/>
                          <a:pt x="6506881" y="669188"/>
                        </a:cubicBezTo>
                        <a:cubicBezTo>
                          <a:pt x="6346074" y="672207"/>
                          <a:pt x="6323048" y="646115"/>
                          <a:pt x="6151960" y="669188"/>
                        </a:cubicBezTo>
                        <a:cubicBezTo>
                          <a:pt x="5980872" y="692261"/>
                          <a:pt x="5852191" y="621520"/>
                          <a:pt x="5560425" y="669188"/>
                        </a:cubicBezTo>
                        <a:cubicBezTo>
                          <a:pt x="5268660" y="716856"/>
                          <a:pt x="5021623" y="664669"/>
                          <a:pt x="4850584" y="669188"/>
                        </a:cubicBezTo>
                        <a:cubicBezTo>
                          <a:pt x="4679545" y="673707"/>
                          <a:pt x="4479692" y="652951"/>
                          <a:pt x="4377356" y="669188"/>
                        </a:cubicBezTo>
                        <a:cubicBezTo>
                          <a:pt x="4275020" y="685425"/>
                          <a:pt x="3953441" y="641516"/>
                          <a:pt x="3549208" y="669188"/>
                        </a:cubicBezTo>
                        <a:cubicBezTo>
                          <a:pt x="3144975" y="696860"/>
                          <a:pt x="3372615" y="646743"/>
                          <a:pt x="3312594" y="669188"/>
                        </a:cubicBezTo>
                        <a:cubicBezTo>
                          <a:pt x="3252573" y="691633"/>
                          <a:pt x="3035687" y="624232"/>
                          <a:pt x="2839366" y="669188"/>
                        </a:cubicBezTo>
                        <a:cubicBezTo>
                          <a:pt x="2643045" y="714144"/>
                          <a:pt x="2659554" y="669051"/>
                          <a:pt x="2602752" y="669188"/>
                        </a:cubicBezTo>
                        <a:cubicBezTo>
                          <a:pt x="2545950" y="669325"/>
                          <a:pt x="2144372" y="604370"/>
                          <a:pt x="1774604" y="669188"/>
                        </a:cubicBezTo>
                        <a:cubicBezTo>
                          <a:pt x="1404836" y="734006"/>
                          <a:pt x="1402934" y="650203"/>
                          <a:pt x="1183069" y="669188"/>
                        </a:cubicBezTo>
                        <a:cubicBezTo>
                          <a:pt x="963205" y="688173"/>
                          <a:pt x="521368" y="580458"/>
                          <a:pt x="0" y="669188"/>
                        </a:cubicBezTo>
                        <a:lnTo>
                          <a:pt x="0" y="669188"/>
                        </a:lnTo>
                        <a:cubicBezTo>
                          <a:pt x="-1268" y="581058"/>
                          <a:pt x="15431" y="476078"/>
                          <a:pt x="0" y="354670"/>
                        </a:cubicBezTo>
                        <a:cubicBezTo>
                          <a:pt x="-15431" y="233262"/>
                          <a:pt x="34010" y="791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rIns="180000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you could have </a:t>
            </a: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</a:t>
            </a: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job in the world, what would it be and why?</a:t>
            </a:r>
            <a:endParaRPr kumimoji="0" lang="en-GB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497E6E-0BDE-128A-D092-48F17B5F2602}"/>
              </a:ext>
            </a:extLst>
          </p:cNvPr>
          <p:cNvSpPr txBox="1"/>
          <p:nvPr/>
        </p:nvSpPr>
        <p:spPr>
          <a:xfrm>
            <a:off x="177803" y="3029143"/>
            <a:ext cx="11836394" cy="67717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noFill/>
            <a:extLst>
              <a:ext uri="{C807C97D-BFC1-408E-A445-0C87EB9F89A2}">
                <ask:lineSketchStyleProps xmlns:ask="http://schemas.microsoft.com/office/drawing/2018/sketchyshapes" sd="3539832706">
                  <a:custGeom>
                    <a:avLst/>
                    <a:gdLst>
                      <a:gd name="connsiteX0" fmla="*/ 0 w 11830692"/>
                      <a:gd name="connsiteY0" fmla="*/ 0 h 669188"/>
                      <a:gd name="connsiteX1" fmla="*/ 0 w 11830692"/>
                      <a:gd name="connsiteY1" fmla="*/ 0 h 669188"/>
                      <a:gd name="connsiteX2" fmla="*/ 828148 w 11830692"/>
                      <a:gd name="connsiteY2" fmla="*/ 0 h 669188"/>
                      <a:gd name="connsiteX3" fmla="*/ 1419683 w 11830692"/>
                      <a:gd name="connsiteY3" fmla="*/ 0 h 669188"/>
                      <a:gd name="connsiteX4" fmla="*/ 2129525 w 11830692"/>
                      <a:gd name="connsiteY4" fmla="*/ 0 h 669188"/>
                      <a:gd name="connsiteX5" fmla="*/ 2484445 w 11830692"/>
                      <a:gd name="connsiteY5" fmla="*/ 0 h 669188"/>
                      <a:gd name="connsiteX6" fmla="*/ 2957673 w 11830692"/>
                      <a:gd name="connsiteY6" fmla="*/ 0 h 669188"/>
                      <a:gd name="connsiteX7" fmla="*/ 3667515 w 11830692"/>
                      <a:gd name="connsiteY7" fmla="*/ 0 h 669188"/>
                      <a:gd name="connsiteX8" fmla="*/ 3904128 w 11830692"/>
                      <a:gd name="connsiteY8" fmla="*/ 0 h 669188"/>
                      <a:gd name="connsiteX9" fmla="*/ 4140742 w 11830692"/>
                      <a:gd name="connsiteY9" fmla="*/ 0 h 669188"/>
                      <a:gd name="connsiteX10" fmla="*/ 4613970 w 11830692"/>
                      <a:gd name="connsiteY10" fmla="*/ 0 h 669188"/>
                      <a:gd name="connsiteX11" fmla="*/ 4850584 w 11830692"/>
                      <a:gd name="connsiteY11" fmla="*/ 0 h 669188"/>
                      <a:gd name="connsiteX12" fmla="*/ 5678732 w 11830692"/>
                      <a:gd name="connsiteY12" fmla="*/ 0 h 669188"/>
                      <a:gd name="connsiteX13" fmla="*/ 6388574 w 11830692"/>
                      <a:gd name="connsiteY13" fmla="*/ 0 h 669188"/>
                      <a:gd name="connsiteX14" fmla="*/ 7216722 w 11830692"/>
                      <a:gd name="connsiteY14" fmla="*/ 0 h 669188"/>
                      <a:gd name="connsiteX15" fmla="*/ 7926564 w 11830692"/>
                      <a:gd name="connsiteY15" fmla="*/ 0 h 669188"/>
                      <a:gd name="connsiteX16" fmla="*/ 8399791 w 11830692"/>
                      <a:gd name="connsiteY16" fmla="*/ 0 h 669188"/>
                      <a:gd name="connsiteX17" fmla="*/ 8991326 w 11830692"/>
                      <a:gd name="connsiteY17" fmla="*/ 0 h 669188"/>
                      <a:gd name="connsiteX18" fmla="*/ 9227940 w 11830692"/>
                      <a:gd name="connsiteY18" fmla="*/ 0 h 669188"/>
                      <a:gd name="connsiteX19" fmla="*/ 9464554 w 11830692"/>
                      <a:gd name="connsiteY19" fmla="*/ 0 h 669188"/>
                      <a:gd name="connsiteX20" fmla="*/ 10292702 w 11830692"/>
                      <a:gd name="connsiteY20" fmla="*/ 0 h 669188"/>
                      <a:gd name="connsiteX21" fmla="*/ 11002544 w 11830692"/>
                      <a:gd name="connsiteY21" fmla="*/ 0 h 669188"/>
                      <a:gd name="connsiteX22" fmla="*/ 11830692 w 11830692"/>
                      <a:gd name="connsiteY22" fmla="*/ 0 h 669188"/>
                      <a:gd name="connsiteX23" fmla="*/ 11830692 w 11830692"/>
                      <a:gd name="connsiteY23" fmla="*/ 0 h 669188"/>
                      <a:gd name="connsiteX24" fmla="*/ 11830692 w 11830692"/>
                      <a:gd name="connsiteY24" fmla="*/ 341286 h 669188"/>
                      <a:gd name="connsiteX25" fmla="*/ 11830692 w 11830692"/>
                      <a:gd name="connsiteY25" fmla="*/ 669188 h 669188"/>
                      <a:gd name="connsiteX26" fmla="*/ 11830692 w 11830692"/>
                      <a:gd name="connsiteY26" fmla="*/ 669188 h 669188"/>
                      <a:gd name="connsiteX27" fmla="*/ 11357464 w 11830692"/>
                      <a:gd name="connsiteY27" fmla="*/ 669188 h 669188"/>
                      <a:gd name="connsiteX28" fmla="*/ 10647623 w 11830692"/>
                      <a:gd name="connsiteY28" fmla="*/ 669188 h 669188"/>
                      <a:gd name="connsiteX29" fmla="*/ 10174395 w 11830692"/>
                      <a:gd name="connsiteY29" fmla="*/ 669188 h 669188"/>
                      <a:gd name="connsiteX30" fmla="*/ 9701167 w 11830692"/>
                      <a:gd name="connsiteY30" fmla="*/ 669188 h 669188"/>
                      <a:gd name="connsiteX31" fmla="*/ 9109633 w 11830692"/>
                      <a:gd name="connsiteY31" fmla="*/ 669188 h 669188"/>
                      <a:gd name="connsiteX32" fmla="*/ 8754712 w 11830692"/>
                      <a:gd name="connsiteY32" fmla="*/ 669188 h 669188"/>
                      <a:gd name="connsiteX33" fmla="*/ 8044871 w 11830692"/>
                      <a:gd name="connsiteY33" fmla="*/ 669188 h 669188"/>
                      <a:gd name="connsiteX34" fmla="*/ 7571643 w 11830692"/>
                      <a:gd name="connsiteY34" fmla="*/ 669188 h 669188"/>
                      <a:gd name="connsiteX35" fmla="*/ 7335029 w 11830692"/>
                      <a:gd name="connsiteY35" fmla="*/ 669188 h 669188"/>
                      <a:gd name="connsiteX36" fmla="*/ 6980108 w 11830692"/>
                      <a:gd name="connsiteY36" fmla="*/ 669188 h 669188"/>
                      <a:gd name="connsiteX37" fmla="*/ 6506881 w 11830692"/>
                      <a:gd name="connsiteY37" fmla="*/ 669188 h 669188"/>
                      <a:gd name="connsiteX38" fmla="*/ 6270267 w 11830692"/>
                      <a:gd name="connsiteY38" fmla="*/ 669188 h 669188"/>
                      <a:gd name="connsiteX39" fmla="*/ 5915346 w 11830692"/>
                      <a:gd name="connsiteY39" fmla="*/ 669188 h 669188"/>
                      <a:gd name="connsiteX40" fmla="*/ 5087198 w 11830692"/>
                      <a:gd name="connsiteY40" fmla="*/ 669188 h 669188"/>
                      <a:gd name="connsiteX41" fmla="*/ 4850584 w 11830692"/>
                      <a:gd name="connsiteY41" fmla="*/ 669188 h 669188"/>
                      <a:gd name="connsiteX42" fmla="*/ 4377356 w 11830692"/>
                      <a:gd name="connsiteY42" fmla="*/ 669188 h 669188"/>
                      <a:gd name="connsiteX43" fmla="*/ 3904128 w 11830692"/>
                      <a:gd name="connsiteY43" fmla="*/ 669188 h 669188"/>
                      <a:gd name="connsiteX44" fmla="*/ 3312594 w 11830692"/>
                      <a:gd name="connsiteY44" fmla="*/ 669188 h 669188"/>
                      <a:gd name="connsiteX45" fmla="*/ 2839366 w 11830692"/>
                      <a:gd name="connsiteY45" fmla="*/ 669188 h 669188"/>
                      <a:gd name="connsiteX46" fmla="*/ 2011218 w 11830692"/>
                      <a:gd name="connsiteY46" fmla="*/ 669188 h 669188"/>
                      <a:gd name="connsiteX47" fmla="*/ 1419683 w 11830692"/>
                      <a:gd name="connsiteY47" fmla="*/ 669188 h 669188"/>
                      <a:gd name="connsiteX48" fmla="*/ 591535 w 11830692"/>
                      <a:gd name="connsiteY48" fmla="*/ 669188 h 669188"/>
                      <a:gd name="connsiteX49" fmla="*/ 0 w 11830692"/>
                      <a:gd name="connsiteY49" fmla="*/ 669188 h 669188"/>
                      <a:gd name="connsiteX50" fmla="*/ 0 w 11830692"/>
                      <a:gd name="connsiteY50" fmla="*/ 669188 h 669188"/>
                      <a:gd name="connsiteX51" fmla="*/ 0 w 11830692"/>
                      <a:gd name="connsiteY51" fmla="*/ 321210 h 669188"/>
                      <a:gd name="connsiteX52" fmla="*/ 0 w 11830692"/>
                      <a:gd name="connsiteY52" fmla="*/ 0 h 6691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</a:cxnLst>
                    <a:rect l="l" t="t" r="r" b="b"/>
                    <a:pathLst>
                      <a:path w="11830692" h="669188" fill="none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321254" y="-74100"/>
                          <a:pt x="432682" y="13592"/>
                          <a:pt x="828148" y="0"/>
                        </a:cubicBezTo>
                        <a:cubicBezTo>
                          <a:pt x="1223614" y="-13592"/>
                          <a:pt x="1196864" y="33700"/>
                          <a:pt x="1419683" y="0"/>
                        </a:cubicBezTo>
                        <a:cubicBezTo>
                          <a:pt x="1642502" y="-33700"/>
                          <a:pt x="1919423" y="67040"/>
                          <a:pt x="2129525" y="0"/>
                        </a:cubicBezTo>
                        <a:cubicBezTo>
                          <a:pt x="2339627" y="-67040"/>
                          <a:pt x="2367249" y="20919"/>
                          <a:pt x="2484445" y="0"/>
                        </a:cubicBezTo>
                        <a:cubicBezTo>
                          <a:pt x="2601641" y="-20919"/>
                          <a:pt x="2852547" y="10231"/>
                          <a:pt x="2957673" y="0"/>
                        </a:cubicBezTo>
                        <a:cubicBezTo>
                          <a:pt x="3062799" y="-10231"/>
                          <a:pt x="3400539" y="28054"/>
                          <a:pt x="3667515" y="0"/>
                        </a:cubicBezTo>
                        <a:cubicBezTo>
                          <a:pt x="3934491" y="-28054"/>
                          <a:pt x="3824778" y="694"/>
                          <a:pt x="3904128" y="0"/>
                        </a:cubicBezTo>
                        <a:cubicBezTo>
                          <a:pt x="3983478" y="-694"/>
                          <a:pt x="4086931" y="9579"/>
                          <a:pt x="4140742" y="0"/>
                        </a:cubicBezTo>
                        <a:cubicBezTo>
                          <a:pt x="4194553" y="-9579"/>
                          <a:pt x="4452645" y="19416"/>
                          <a:pt x="4613970" y="0"/>
                        </a:cubicBezTo>
                        <a:cubicBezTo>
                          <a:pt x="4775295" y="-19416"/>
                          <a:pt x="4753814" y="12764"/>
                          <a:pt x="4850584" y="0"/>
                        </a:cubicBezTo>
                        <a:cubicBezTo>
                          <a:pt x="4947354" y="-12764"/>
                          <a:pt x="5456064" y="41792"/>
                          <a:pt x="5678732" y="0"/>
                        </a:cubicBezTo>
                        <a:cubicBezTo>
                          <a:pt x="5901400" y="-41792"/>
                          <a:pt x="6037654" y="30006"/>
                          <a:pt x="6388574" y="0"/>
                        </a:cubicBezTo>
                        <a:cubicBezTo>
                          <a:pt x="6739494" y="-30006"/>
                          <a:pt x="6925879" y="86882"/>
                          <a:pt x="7216722" y="0"/>
                        </a:cubicBezTo>
                        <a:cubicBezTo>
                          <a:pt x="7507565" y="-86882"/>
                          <a:pt x="7759233" y="82243"/>
                          <a:pt x="7926564" y="0"/>
                        </a:cubicBezTo>
                        <a:cubicBezTo>
                          <a:pt x="8093895" y="-82243"/>
                          <a:pt x="8165446" y="31042"/>
                          <a:pt x="8399791" y="0"/>
                        </a:cubicBezTo>
                        <a:cubicBezTo>
                          <a:pt x="8634136" y="-31042"/>
                          <a:pt x="8869578" y="55206"/>
                          <a:pt x="8991326" y="0"/>
                        </a:cubicBezTo>
                        <a:cubicBezTo>
                          <a:pt x="9113075" y="-55206"/>
                          <a:pt x="9163253" y="714"/>
                          <a:pt x="9227940" y="0"/>
                        </a:cubicBezTo>
                        <a:cubicBezTo>
                          <a:pt x="9292627" y="-714"/>
                          <a:pt x="9391735" y="24907"/>
                          <a:pt x="9464554" y="0"/>
                        </a:cubicBezTo>
                        <a:cubicBezTo>
                          <a:pt x="9537373" y="-24907"/>
                          <a:pt x="9943386" y="68013"/>
                          <a:pt x="10292702" y="0"/>
                        </a:cubicBezTo>
                        <a:cubicBezTo>
                          <a:pt x="10642018" y="-68013"/>
                          <a:pt x="10851170" y="40173"/>
                          <a:pt x="11002544" y="0"/>
                        </a:cubicBezTo>
                        <a:cubicBezTo>
                          <a:pt x="11153918" y="-40173"/>
                          <a:pt x="11623282" y="30631"/>
                          <a:pt x="11830692" y="0"/>
                        </a:cubicBezTo>
                        <a:lnTo>
                          <a:pt x="11830692" y="0"/>
                        </a:lnTo>
                        <a:cubicBezTo>
                          <a:pt x="11833537" y="141213"/>
                          <a:pt x="11814479" y="188000"/>
                          <a:pt x="11830692" y="341286"/>
                        </a:cubicBezTo>
                        <a:cubicBezTo>
                          <a:pt x="11846905" y="494572"/>
                          <a:pt x="11797917" y="509974"/>
                          <a:pt x="11830692" y="669188"/>
                        </a:cubicBezTo>
                        <a:lnTo>
                          <a:pt x="11830692" y="669188"/>
                        </a:lnTo>
                        <a:cubicBezTo>
                          <a:pt x="11645959" y="681069"/>
                          <a:pt x="11514990" y="667756"/>
                          <a:pt x="11357464" y="669188"/>
                        </a:cubicBezTo>
                        <a:cubicBezTo>
                          <a:pt x="11199938" y="670620"/>
                          <a:pt x="10804041" y="640274"/>
                          <a:pt x="10647623" y="669188"/>
                        </a:cubicBezTo>
                        <a:cubicBezTo>
                          <a:pt x="10491205" y="698102"/>
                          <a:pt x="10366027" y="667424"/>
                          <a:pt x="10174395" y="669188"/>
                        </a:cubicBezTo>
                        <a:cubicBezTo>
                          <a:pt x="9982763" y="670952"/>
                          <a:pt x="9920422" y="619086"/>
                          <a:pt x="9701167" y="669188"/>
                        </a:cubicBezTo>
                        <a:cubicBezTo>
                          <a:pt x="9481912" y="719290"/>
                          <a:pt x="9340284" y="660397"/>
                          <a:pt x="9109633" y="669188"/>
                        </a:cubicBezTo>
                        <a:cubicBezTo>
                          <a:pt x="8878982" y="677979"/>
                          <a:pt x="8928385" y="628395"/>
                          <a:pt x="8754712" y="669188"/>
                        </a:cubicBezTo>
                        <a:cubicBezTo>
                          <a:pt x="8581039" y="709981"/>
                          <a:pt x="8389652" y="650665"/>
                          <a:pt x="8044871" y="669188"/>
                        </a:cubicBezTo>
                        <a:cubicBezTo>
                          <a:pt x="7700090" y="687711"/>
                          <a:pt x="7747472" y="638718"/>
                          <a:pt x="7571643" y="669188"/>
                        </a:cubicBezTo>
                        <a:cubicBezTo>
                          <a:pt x="7395814" y="699658"/>
                          <a:pt x="7409923" y="665326"/>
                          <a:pt x="7335029" y="669188"/>
                        </a:cubicBezTo>
                        <a:cubicBezTo>
                          <a:pt x="7260135" y="673050"/>
                          <a:pt x="7124141" y="656351"/>
                          <a:pt x="6980108" y="669188"/>
                        </a:cubicBezTo>
                        <a:cubicBezTo>
                          <a:pt x="6836075" y="682025"/>
                          <a:pt x="6734996" y="613277"/>
                          <a:pt x="6506881" y="669188"/>
                        </a:cubicBezTo>
                        <a:cubicBezTo>
                          <a:pt x="6278766" y="725099"/>
                          <a:pt x="6360326" y="667067"/>
                          <a:pt x="6270267" y="669188"/>
                        </a:cubicBezTo>
                        <a:cubicBezTo>
                          <a:pt x="6180208" y="671309"/>
                          <a:pt x="6083764" y="664426"/>
                          <a:pt x="5915346" y="669188"/>
                        </a:cubicBezTo>
                        <a:cubicBezTo>
                          <a:pt x="5746928" y="673950"/>
                          <a:pt x="5479977" y="577156"/>
                          <a:pt x="5087198" y="669188"/>
                        </a:cubicBezTo>
                        <a:cubicBezTo>
                          <a:pt x="4694419" y="761220"/>
                          <a:pt x="4936392" y="654967"/>
                          <a:pt x="4850584" y="669188"/>
                        </a:cubicBezTo>
                        <a:cubicBezTo>
                          <a:pt x="4764776" y="683409"/>
                          <a:pt x="4594507" y="654632"/>
                          <a:pt x="4377356" y="669188"/>
                        </a:cubicBezTo>
                        <a:cubicBezTo>
                          <a:pt x="4160205" y="683744"/>
                          <a:pt x="4080215" y="663573"/>
                          <a:pt x="3904128" y="669188"/>
                        </a:cubicBezTo>
                        <a:cubicBezTo>
                          <a:pt x="3728041" y="674803"/>
                          <a:pt x="3600029" y="637246"/>
                          <a:pt x="3312594" y="669188"/>
                        </a:cubicBezTo>
                        <a:cubicBezTo>
                          <a:pt x="3025159" y="701130"/>
                          <a:pt x="3073907" y="631051"/>
                          <a:pt x="2839366" y="669188"/>
                        </a:cubicBezTo>
                        <a:cubicBezTo>
                          <a:pt x="2604825" y="707325"/>
                          <a:pt x="2254867" y="615427"/>
                          <a:pt x="2011218" y="669188"/>
                        </a:cubicBezTo>
                        <a:cubicBezTo>
                          <a:pt x="1767569" y="722949"/>
                          <a:pt x="1572013" y="652465"/>
                          <a:pt x="1419683" y="669188"/>
                        </a:cubicBezTo>
                        <a:cubicBezTo>
                          <a:pt x="1267354" y="685911"/>
                          <a:pt x="968511" y="594853"/>
                          <a:pt x="591535" y="669188"/>
                        </a:cubicBezTo>
                        <a:cubicBezTo>
                          <a:pt x="214559" y="743523"/>
                          <a:pt x="276704" y="642604"/>
                          <a:pt x="0" y="669188"/>
                        </a:cubicBezTo>
                        <a:lnTo>
                          <a:pt x="0" y="669188"/>
                        </a:lnTo>
                        <a:cubicBezTo>
                          <a:pt x="-31180" y="547645"/>
                          <a:pt x="18916" y="446995"/>
                          <a:pt x="0" y="321210"/>
                        </a:cubicBezTo>
                        <a:cubicBezTo>
                          <a:pt x="-18916" y="195425"/>
                          <a:pt x="23559" y="137873"/>
                          <a:pt x="0" y="0"/>
                        </a:cubicBezTo>
                        <a:close/>
                      </a:path>
                      <a:path w="11830692" h="669188" stroke="0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247823" y="-11357"/>
                          <a:pt x="455118" y="1072"/>
                          <a:pt x="709842" y="0"/>
                        </a:cubicBezTo>
                        <a:cubicBezTo>
                          <a:pt x="964566" y="-1072"/>
                          <a:pt x="1333835" y="71305"/>
                          <a:pt x="1537990" y="0"/>
                        </a:cubicBezTo>
                        <a:cubicBezTo>
                          <a:pt x="1742145" y="-71305"/>
                          <a:pt x="2154948" y="42272"/>
                          <a:pt x="2366138" y="0"/>
                        </a:cubicBezTo>
                        <a:cubicBezTo>
                          <a:pt x="2577328" y="-42272"/>
                          <a:pt x="2880420" y="12194"/>
                          <a:pt x="3194287" y="0"/>
                        </a:cubicBezTo>
                        <a:cubicBezTo>
                          <a:pt x="3508154" y="-12194"/>
                          <a:pt x="3727088" y="1981"/>
                          <a:pt x="3904128" y="0"/>
                        </a:cubicBezTo>
                        <a:cubicBezTo>
                          <a:pt x="4081168" y="-1981"/>
                          <a:pt x="4025909" y="25736"/>
                          <a:pt x="4140742" y="0"/>
                        </a:cubicBezTo>
                        <a:cubicBezTo>
                          <a:pt x="4255575" y="-25736"/>
                          <a:pt x="4476829" y="48957"/>
                          <a:pt x="4732277" y="0"/>
                        </a:cubicBezTo>
                        <a:cubicBezTo>
                          <a:pt x="4987725" y="-48957"/>
                          <a:pt x="4934341" y="3689"/>
                          <a:pt x="5087198" y="0"/>
                        </a:cubicBezTo>
                        <a:cubicBezTo>
                          <a:pt x="5240055" y="-3689"/>
                          <a:pt x="5244044" y="2068"/>
                          <a:pt x="5323811" y="0"/>
                        </a:cubicBezTo>
                        <a:cubicBezTo>
                          <a:pt x="5403578" y="-2068"/>
                          <a:pt x="5489622" y="13069"/>
                          <a:pt x="5560425" y="0"/>
                        </a:cubicBezTo>
                        <a:cubicBezTo>
                          <a:pt x="5631228" y="-13069"/>
                          <a:pt x="5888548" y="65157"/>
                          <a:pt x="6151960" y="0"/>
                        </a:cubicBezTo>
                        <a:cubicBezTo>
                          <a:pt x="6415373" y="-65157"/>
                          <a:pt x="6472110" y="37494"/>
                          <a:pt x="6743494" y="0"/>
                        </a:cubicBezTo>
                        <a:cubicBezTo>
                          <a:pt x="7014878" y="-37494"/>
                          <a:pt x="6930163" y="20567"/>
                          <a:pt x="7098415" y="0"/>
                        </a:cubicBezTo>
                        <a:cubicBezTo>
                          <a:pt x="7266667" y="-20567"/>
                          <a:pt x="7600317" y="50180"/>
                          <a:pt x="7926564" y="0"/>
                        </a:cubicBezTo>
                        <a:cubicBezTo>
                          <a:pt x="8252811" y="-50180"/>
                          <a:pt x="8054064" y="11219"/>
                          <a:pt x="8163177" y="0"/>
                        </a:cubicBezTo>
                        <a:cubicBezTo>
                          <a:pt x="8272290" y="-11219"/>
                          <a:pt x="8557412" y="49208"/>
                          <a:pt x="8754712" y="0"/>
                        </a:cubicBezTo>
                        <a:cubicBezTo>
                          <a:pt x="8952013" y="-49208"/>
                          <a:pt x="9262943" y="28920"/>
                          <a:pt x="9582861" y="0"/>
                        </a:cubicBezTo>
                        <a:cubicBezTo>
                          <a:pt x="9902779" y="-28920"/>
                          <a:pt x="9706759" y="1715"/>
                          <a:pt x="9819474" y="0"/>
                        </a:cubicBezTo>
                        <a:cubicBezTo>
                          <a:pt x="9932189" y="-1715"/>
                          <a:pt x="10050848" y="38628"/>
                          <a:pt x="10174395" y="0"/>
                        </a:cubicBezTo>
                        <a:cubicBezTo>
                          <a:pt x="10297942" y="-38628"/>
                          <a:pt x="10622687" y="65101"/>
                          <a:pt x="10884237" y="0"/>
                        </a:cubicBezTo>
                        <a:cubicBezTo>
                          <a:pt x="11145787" y="-65101"/>
                          <a:pt x="11371678" y="69340"/>
                          <a:pt x="11830692" y="0"/>
                        </a:cubicBezTo>
                        <a:lnTo>
                          <a:pt x="11830692" y="0"/>
                        </a:lnTo>
                        <a:cubicBezTo>
                          <a:pt x="11860810" y="96027"/>
                          <a:pt x="11818547" y="193915"/>
                          <a:pt x="11830692" y="327902"/>
                        </a:cubicBezTo>
                        <a:cubicBezTo>
                          <a:pt x="11842837" y="461889"/>
                          <a:pt x="11800920" y="592051"/>
                          <a:pt x="11830692" y="669188"/>
                        </a:cubicBezTo>
                        <a:lnTo>
                          <a:pt x="11830692" y="669188"/>
                        </a:lnTo>
                        <a:cubicBezTo>
                          <a:pt x="11681393" y="689493"/>
                          <a:pt x="11470479" y="661240"/>
                          <a:pt x="11239157" y="669188"/>
                        </a:cubicBezTo>
                        <a:cubicBezTo>
                          <a:pt x="11007836" y="677136"/>
                          <a:pt x="10868569" y="598174"/>
                          <a:pt x="10529316" y="669188"/>
                        </a:cubicBezTo>
                        <a:cubicBezTo>
                          <a:pt x="10190063" y="740202"/>
                          <a:pt x="10068609" y="613858"/>
                          <a:pt x="9819474" y="669188"/>
                        </a:cubicBezTo>
                        <a:cubicBezTo>
                          <a:pt x="9570339" y="724518"/>
                          <a:pt x="9489905" y="618978"/>
                          <a:pt x="9346247" y="669188"/>
                        </a:cubicBezTo>
                        <a:cubicBezTo>
                          <a:pt x="9202589" y="719398"/>
                          <a:pt x="9215671" y="662164"/>
                          <a:pt x="9109633" y="669188"/>
                        </a:cubicBezTo>
                        <a:cubicBezTo>
                          <a:pt x="9003595" y="676212"/>
                          <a:pt x="8972479" y="651327"/>
                          <a:pt x="8873019" y="669188"/>
                        </a:cubicBezTo>
                        <a:cubicBezTo>
                          <a:pt x="8773559" y="687049"/>
                          <a:pt x="8699479" y="668592"/>
                          <a:pt x="8636405" y="669188"/>
                        </a:cubicBezTo>
                        <a:cubicBezTo>
                          <a:pt x="8573331" y="669784"/>
                          <a:pt x="8271240" y="623225"/>
                          <a:pt x="8044871" y="669188"/>
                        </a:cubicBezTo>
                        <a:cubicBezTo>
                          <a:pt x="7818502" y="715151"/>
                          <a:pt x="7568352" y="614026"/>
                          <a:pt x="7216722" y="669188"/>
                        </a:cubicBezTo>
                        <a:cubicBezTo>
                          <a:pt x="6865092" y="724350"/>
                          <a:pt x="6667688" y="666169"/>
                          <a:pt x="6506881" y="669188"/>
                        </a:cubicBezTo>
                        <a:cubicBezTo>
                          <a:pt x="6346074" y="672207"/>
                          <a:pt x="6323048" y="646115"/>
                          <a:pt x="6151960" y="669188"/>
                        </a:cubicBezTo>
                        <a:cubicBezTo>
                          <a:pt x="5980872" y="692261"/>
                          <a:pt x="5852191" y="621520"/>
                          <a:pt x="5560425" y="669188"/>
                        </a:cubicBezTo>
                        <a:cubicBezTo>
                          <a:pt x="5268660" y="716856"/>
                          <a:pt x="5021623" y="664669"/>
                          <a:pt x="4850584" y="669188"/>
                        </a:cubicBezTo>
                        <a:cubicBezTo>
                          <a:pt x="4679545" y="673707"/>
                          <a:pt x="4479692" y="652951"/>
                          <a:pt x="4377356" y="669188"/>
                        </a:cubicBezTo>
                        <a:cubicBezTo>
                          <a:pt x="4275020" y="685425"/>
                          <a:pt x="3953441" y="641516"/>
                          <a:pt x="3549208" y="669188"/>
                        </a:cubicBezTo>
                        <a:cubicBezTo>
                          <a:pt x="3144975" y="696860"/>
                          <a:pt x="3372615" y="646743"/>
                          <a:pt x="3312594" y="669188"/>
                        </a:cubicBezTo>
                        <a:cubicBezTo>
                          <a:pt x="3252573" y="691633"/>
                          <a:pt x="3035687" y="624232"/>
                          <a:pt x="2839366" y="669188"/>
                        </a:cubicBezTo>
                        <a:cubicBezTo>
                          <a:pt x="2643045" y="714144"/>
                          <a:pt x="2659554" y="669051"/>
                          <a:pt x="2602752" y="669188"/>
                        </a:cubicBezTo>
                        <a:cubicBezTo>
                          <a:pt x="2545950" y="669325"/>
                          <a:pt x="2144372" y="604370"/>
                          <a:pt x="1774604" y="669188"/>
                        </a:cubicBezTo>
                        <a:cubicBezTo>
                          <a:pt x="1404836" y="734006"/>
                          <a:pt x="1402934" y="650203"/>
                          <a:pt x="1183069" y="669188"/>
                        </a:cubicBezTo>
                        <a:cubicBezTo>
                          <a:pt x="963205" y="688173"/>
                          <a:pt x="521368" y="580458"/>
                          <a:pt x="0" y="669188"/>
                        </a:cubicBezTo>
                        <a:lnTo>
                          <a:pt x="0" y="669188"/>
                        </a:lnTo>
                        <a:cubicBezTo>
                          <a:pt x="-1268" y="581058"/>
                          <a:pt x="15431" y="476078"/>
                          <a:pt x="0" y="354670"/>
                        </a:cubicBezTo>
                        <a:cubicBezTo>
                          <a:pt x="-15431" y="233262"/>
                          <a:pt x="34010" y="7917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rIns="180000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about what appeals to you about this job, such as the…</a:t>
            </a:r>
            <a:endParaRPr kumimoji="0" lang="en-GB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87D145-9B11-0EAE-F013-AB75E1042CB7}"/>
              </a:ext>
            </a:extLst>
          </p:cNvPr>
          <p:cNvSpPr txBox="1"/>
          <p:nvPr/>
        </p:nvSpPr>
        <p:spPr>
          <a:xfrm>
            <a:off x="6179349" y="1150638"/>
            <a:ext cx="5832000" cy="1498788"/>
          </a:xfrm>
          <a:custGeom>
            <a:avLst/>
            <a:gdLst>
              <a:gd name="csX0" fmla="*/ 0 w 5832000"/>
              <a:gd name="csY0" fmla="*/ 0 h 1498788"/>
              <a:gd name="csX1" fmla="*/ 0 w 5832000"/>
              <a:gd name="csY1" fmla="*/ 0 h 1498788"/>
              <a:gd name="csX2" fmla="*/ 583200 w 5832000"/>
              <a:gd name="csY2" fmla="*/ 0 h 1498788"/>
              <a:gd name="csX3" fmla="*/ 991440 w 5832000"/>
              <a:gd name="csY3" fmla="*/ 0 h 1498788"/>
              <a:gd name="csX4" fmla="*/ 1399680 w 5832000"/>
              <a:gd name="csY4" fmla="*/ 0 h 1498788"/>
              <a:gd name="csX5" fmla="*/ 2099520 w 5832000"/>
              <a:gd name="csY5" fmla="*/ 0 h 1498788"/>
              <a:gd name="csX6" fmla="*/ 2799360 w 5832000"/>
              <a:gd name="csY6" fmla="*/ 0 h 1498788"/>
              <a:gd name="csX7" fmla="*/ 3324240 w 5832000"/>
              <a:gd name="csY7" fmla="*/ 0 h 1498788"/>
              <a:gd name="csX8" fmla="*/ 3849120 w 5832000"/>
              <a:gd name="csY8" fmla="*/ 0 h 1498788"/>
              <a:gd name="csX9" fmla="*/ 4257360 w 5832000"/>
              <a:gd name="csY9" fmla="*/ 0 h 1498788"/>
              <a:gd name="csX10" fmla="*/ 4898880 w 5832000"/>
              <a:gd name="csY10" fmla="*/ 0 h 1498788"/>
              <a:gd name="csX11" fmla="*/ 5832000 w 5832000"/>
              <a:gd name="csY11" fmla="*/ 0 h 1498788"/>
              <a:gd name="csX12" fmla="*/ 5832000 w 5832000"/>
              <a:gd name="csY12" fmla="*/ 0 h 1498788"/>
              <a:gd name="csX13" fmla="*/ 5832000 w 5832000"/>
              <a:gd name="csY13" fmla="*/ 514584 h 1498788"/>
              <a:gd name="csX14" fmla="*/ 5832000 w 5832000"/>
              <a:gd name="csY14" fmla="*/ 969216 h 1498788"/>
              <a:gd name="csX15" fmla="*/ 5832000 w 5832000"/>
              <a:gd name="csY15" fmla="*/ 1498788 h 1498788"/>
              <a:gd name="csX16" fmla="*/ 5832000 w 5832000"/>
              <a:gd name="csY16" fmla="*/ 1498788 h 1498788"/>
              <a:gd name="csX17" fmla="*/ 5248800 w 5832000"/>
              <a:gd name="csY17" fmla="*/ 1498788 h 1498788"/>
              <a:gd name="csX18" fmla="*/ 4607280 w 5832000"/>
              <a:gd name="csY18" fmla="*/ 1498788 h 1498788"/>
              <a:gd name="csX19" fmla="*/ 4199040 w 5832000"/>
              <a:gd name="csY19" fmla="*/ 1498788 h 1498788"/>
              <a:gd name="csX20" fmla="*/ 3557520 w 5832000"/>
              <a:gd name="csY20" fmla="*/ 1498788 h 1498788"/>
              <a:gd name="csX21" fmla="*/ 2857680 w 5832000"/>
              <a:gd name="csY21" fmla="*/ 1498788 h 1498788"/>
              <a:gd name="csX22" fmla="*/ 2391120 w 5832000"/>
              <a:gd name="csY22" fmla="*/ 1498788 h 1498788"/>
              <a:gd name="csX23" fmla="*/ 1982880 w 5832000"/>
              <a:gd name="csY23" fmla="*/ 1498788 h 1498788"/>
              <a:gd name="csX24" fmla="*/ 1574640 w 5832000"/>
              <a:gd name="csY24" fmla="*/ 1498788 h 1498788"/>
              <a:gd name="csX25" fmla="*/ 1108080 w 5832000"/>
              <a:gd name="csY25" fmla="*/ 1498788 h 1498788"/>
              <a:gd name="csX26" fmla="*/ 524880 w 5832000"/>
              <a:gd name="csY26" fmla="*/ 1498788 h 1498788"/>
              <a:gd name="csX27" fmla="*/ 0 w 5832000"/>
              <a:gd name="csY27" fmla="*/ 1498788 h 1498788"/>
              <a:gd name="csX28" fmla="*/ 0 w 5832000"/>
              <a:gd name="csY28" fmla="*/ 1498788 h 1498788"/>
              <a:gd name="csX29" fmla="*/ 0 w 5832000"/>
              <a:gd name="csY29" fmla="*/ 984204 h 1498788"/>
              <a:gd name="csX30" fmla="*/ 0 w 5832000"/>
              <a:gd name="csY30" fmla="*/ 499596 h 1498788"/>
              <a:gd name="csX31" fmla="*/ 0 w 5832000"/>
              <a:gd name="csY31" fmla="*/ 0 h 14987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</a:cxnLst>
            <a:rect l="l" t="t" r="r" b="b"/>
            <a:pathLst>
              <a:path w="5832000" h="1498788" fill="none" extrusionOk="0">
                <a:moveTo>
                  <a:pt x="0" y="0"/>
                </a:moveTo>
                <a:lnTo>
                  <a:pt x="0" y="0"/>
                </a:lnTo>
                <a:cubicBezTo>
                  <a:pt x="228708" y="-6725"/>
                  <a:pt x="376454" y="20148"/>
                  <a:pt x="583200" y="0"/>
                </a:cubicBezTo>
                <a:cubicBezTo>
                  <a:pt x="789946" y="-20148"/>
                  <a:pt x="874877" y="30691"/>
                  <a:pt x="991440" y="0"/>
                </a:cubicBezTo>
                <a:cubicBezTo>
                  <a:pt x="1108003" y="-30691"/>
                  <a:pt x="1295449" y="38753"/>
                  <a:pt x="1399680" y="0"/>
                </a:cubicBezTo>
                <a:cubicBezTo>
                  <a:pt x="1503911" y="-38753"/>
                  <a:pt x="1875745" y="28227"/>
                  <a:pt x="2099520" y="0"/>
                </a:cubicBezTo>
                <a:cubicBezTo>
                  <a:pt x="2323295" y="-28227"/>
                  <a:pt x="2525555" y="75674"/>
                  <a:pt x="2799360" y="0"/>
                </a:cubicBezTo>
                <a:cubicBezTo>
                  <a:pt x="3073165" y="-75674"/>
                  <a:pt x="3153497" y="4196"/>
                  <a:pt x="3324240" y="0"/>
                </a:cubicBezTo>
                <a:cubicBezTo>
                  <a:pt x="3494983" y="-4196"/>
                  <a:pt x="3718670" y="11196"/>
                  <a:pt x="3849120" y="0"/>
                </a:cubicBezTo>
                <a:cubicBezTo>
                  <a:pt x="3979570" y="-11196"/>
                  <a:pt x="4146128" y="43389"/>
                  <a:pt x="4257360" y="0"/>
                </a:cubicBezTo>
                <a:cubicBezTo>
                  <a:pt x="4368592" y="-43389"/>
                  <a:pt x="4585924" y="8133"/>
                  <a:pt x="4898880" y="0"/>
                </a:cubicBezTo>
                <a:cubicBezTo>
                  <a:pt x="5211836" y="-8133"/>
                  <a:pt x="5637053" y="78077"/>
                  <a:pt x="5832000" y="0"/>
                </a:cubicBezTo>
                <a:lnTo>
                  <a:pt x="5832000" y="0"/>
                </a:lnTo>
                <a:cubicBezTo>
                  <a:pt x="5845544" y="143602"/>
                  <a:pt x="5813521" y="307609"/>
                  <a:pt x="5832000" y="514584"/>
                </a:cubicBezTo>
                <a:cubicBezTo>
                  <a:pt x="5850479" y="721559"/>
                  <a:pt x="5831432" y="845468"/>
                  <a:pt x="5832000" y="969216"/>
                </a:cubicBezTo>
                <a:cubicBezTo>
                  <a:pt x="5832568" y="1092964"/>
                  <a:pt x="5806563" y="1328784"/>
                  <a:pt x="5832000" y="1498788"/>
                </a:cubicBezTo>
                <a:lnTo>
                  <a:pt x="5832000" y="1498788"/>
                </a:lnTo>
                <a:cubicBezTo>
                  <a:pt x="5572205" y="1530426"/>
                  <a:pt x="5515035" y="1436450"/>
                  <a:pt x="5248800" y="1498788"/>
                </a:cubicBezTo>
                <a:cubicBezTo>
                  <a:pt x="4982565" y="1561126"/>
                  <a:pt x="4738387" y="1459338"/>
                  <a:pt x="4607280" y="1498788"/>
                </a:cubicBezTo>
                <a:cubicBezTo>
                  <a:pt x="4476173" y="1538238"/>
                  <a:pt x="4397058" y="1472421"/>
                  <a:pt x="4199040" y="1498788"/>
                </a:cubicBezTo>
                <a:cubicBezTo>
                  <a:pt x="4001022" y="1525155"/>
                  <a:pt x="3841957" y="1429576"/>
                  <a:pt x="3557520" y="1498788"/>
                </a:cubicBezTo>
                <a:cubicBezTo>
                  <a:pt x="3273083" y="1568000"/>
                  <a:pt x="3087701" y="1457205"/>
                  <a:pt x="2857680" y="1498788"/>
                </a:cubicBezTo>
                <a:cubicBezTo>
                  <a:pt x="2627659" y="1540371"/>
                  <a:pt x="2507211" y="1471975"/>
                  <a:pt x="2391120" y="1498788"/>
                </a:cubicBezTo>
                <a:cubicBezTo>
                  <a:pt x="2275029" y="1525601"/>
                  <a:pt x="2066585" y="1464972"/>
                  <a:pt x="1982880" y="1498788"/>
                </a:cubicBezTo>
                <a:cubicBezTo>
                  <a:pt x="1899175" y="1532604"/>
                  <a:pt x="1710306" y="1478580"/>
                  <a:pt x="1574640" y="1498788"/>
                </a:cubicBezTo>
                <a:cubicBezTo>
                  <a:pt x="1438974" y="1518996"/>
                  <a:pt x="1313471" y="1498744"/>
                  <a:pt x="1108080" y="1498788"/>
                </a:cubicBezTo>
                <a:cubicBezTo>
                  <a:pt x="902689" y="1498832"/>
                  <a:pt x="691358" y="1481696"/>
                  <a:pt x="524880" y="1498788"/>
                </a:cubicBezTo>
                <a:cubicBezTo>
                  <a:pt x="358402" y="1515880"/>
                  <a:pt x="236495" y="1490870"/>
                  <a:pt x="0" y="1498788"/>
                </a:cubicBezTo>
                <a:lnTo>
                  <a:pt x="0" y="1498788"/>
                </a:lnTo>
                <a:cubicBezTo>
                  <a:pt x="-20274" y="1391698"/>
                  <a:pt x="37057" y="1136951"/>
                  <a:pt x="0" y="984204"/>
                </a:cubicBezTo>
                <a:cubicBezTo>
                  <a:pt x="-37057" y="831457"/>
                  <a:pt x="33789" y="708981"/>
                  <a:pt x="0" y="499596"/>
                </a:cubicBezTo>
                <a:cubicBezTo>
                  <a:pt x="-33789" y="290211"/>
                  <a:pt x="30624" y="161535"/>
                  <a:pt x="0" y="0"/>
                </a:cubicBezTo>
                <a:close/>
              </a:path>
              <a:path w="5832000" h="1498788" stroke="0" extrusionOk="0">
                <a:moveTo>
                  <a:pt x="0" y="0"/>
                </a:moveTo>
                <a:lnTo>
                  <a:pt x="0" y="0"/>
                </a:lnTo>
                <a:cubicBezTo>
                  <a:pt x="198294" y="-58846"/>
                  <a:pt x="419535" y="6705"/>
                  <a:pt x="641520" y="0"/>
                </a:cubicBezTo>
                <a:cubicBezTo>
                  <a:pt x="863505" y="-6705"/>
                  <a:pt x="1055408" y="10168"/>
                  <a:pt x="1341360" y="0"/>
                </a:cubicBezTo>
                <a:cubicBezTo>
                  <a:pt x="1627312" y="-10168"/>
                  <a:pt x="1725254" y="48569"/>
                  <a:pt x="2041200" y="0"/>
                </a:cubicBezTo>
                <a:cubicBezTo>
                  <a:pt x="2357146" y="-48569"/>
                  <a:pt x="2587070" y="57035"/>
                  <a:pt x="2741040" y="0"/>
                </a:cubicBezTo>
                <a:cubicBezTo>
                  <a:pt x="2895010" y="-57035"/>
                  <a:pt x="3239929" y="23144"/>
                  <a:pt x="3382560" y="0"/>
                </a:cubicBezTo>
                <a:cubicBezTo>
                  <a:pt x="3525191" y="-23144"/>
                  <a:pt x="3706621" y="21179"/>
                  <a:pt x="3790800" y="0"/>
                </a:cubicBezTo>
                <a:cubicBezTo>
                  <a:pt x="3874979" y="-21179"/>
                  <a:pt x="4217329" y="10538"/>
                  <a:pt x="4374000" y="0"/>
                </a:cubicBezTo>
                <a:cubicBezTo>
                  <a:pt x="4530671" y="-10538"/>
                  <a:pt x="4626554" y="16538"/>
                  <a:pt x="4840560" y="0"/>
                </a:cubicBezTo>
                <a:cubicBezTo>
                  <a:pt x="5054566" y="-16538"/>
                  <a:pt x="5161903" y="16068"/>
                  <a:pt x="5248800" y="0"/>
                </a:cubicBezTo>
                <a:cubicBezTo>
                  <a:pt x="5335697" y="-16068"/>
                  <a:pt x="5576273" y="64128"/>
                  <a:pt x="5832000" y="0"/>
                </a:cubicBezTo>
                <a:lnTo>
                  <a:pt x="5832000" y="0"/>
                </a:lnTo>
                <a:cubicBezTo>
                  <a:pt x="5877850" y="238577"/>
                  <a:pt x="5772229" y="339536"/>
                  <a:pt x="5832000" y="499596"/>
                </a:cubicBezTo>
                <a:cubicBezTo>
                  <a:pt x="5891771" y="659656"/>
                  <a:pt x="5782472" y="908635"/>
                  <a:pt x="5832000" y="1029168"/>
                </a:cubicBezTo>
                <a:cubicBezTo>
                  <a:pt x="5881528" y="1149701"/>
                  <a:pt x="5797193" y="1313497"/>
                  <a:pt x="5832000" y="1498788"/>
                </a:cubicBezTo>
                <a:lnTo>
                  <a:pt x="5832000" y="1498788"/>
                </a:lnTo>
                <a:cubicBezTo>
                  <a:pt x="5653952" y="1507129"/>
                  <a:pt x="5418740" y="1468175"/>
                  <a:pt x="5307120" y="1498788"/>
                </a:cubicBezTo>
                <a:cubicBezTo>
                  <a:pt x="5195500" y="1529401"/>
                  <a:pt x="5012709" y="1470060"/>
                  <a:pt x="4782240" y="1498788"/>
                </a:cubicBezTo>
                <a:cubicBezTo>
                  <a:pt x="4551771" y="1527516"/>
                  <a:pt x="4419143" y="1439038"/>
                  <a:pt x="4257360" y="1498788"/>
                </a:cubicBezTo>
                <a:cubicBezTo>
                  <a:pt x="4095577" y="1558538"/>
                  <a:pt x="3888215" y="1485343"/>
                  <a:pt x="3615840" y="1498788"/>
                </a:cubicBezTo>
                <a:cubicBezTo>
                  <a:pt x="3343465" y="1512233"/>
                  <a:pt x="3252199" y="1463953"/>
                  <a:pt x="2974320" y="1498788"/>
                </a:cubicBezTo>
                <a:cubicBezTo>
                  <a:pt x="2696441" y="1533623"/>
                  <a:pt x="2578554" y="1494717"/>
                  <a:pt x="2332800" y="1498788"/>
                </a:cubicBezTo>
                <a:cubicBezTo>
                  <a:pt x="2087046" y="1502859"/>
                  <a:pt x="2085554" y="1495560"/>
                  <a:pt x="1924560" y="1498788"/>
                </a:cubicBezTo>
                <a:cubicBezTo>
                  <a:pt x="1763566" y="1502016"/>
                  <a:pt x="1666796" y="1457723"/>
                  <a:pt x="1516320" y="1498788"/>
                </a:cubicBezTo>
                <a:cubicBezTo>
                  <a:pt x="1365844" y="1539853"/>
                  <a:pt x="1185045" y="1457422"/>
                  <a:pt x="1049760" y="1498788"/>
                </a:cubicBezTo>
                <a:cubicBezTo>
                  <a:pt x="914475" y="1540154"/>
                  <a:pt x="795055" y="1443126"/>
                  <a:pt x="583200" y="1498788"/>
                </a:cubicBezTo>
                <a:cubicBezTo>
                  <a:pt x="371345" y="1554450"/>
                  <a:pt x="125623" y="1452584"/>
                  <a:pt x="0" y="1498788"/>
                </a:cubicBezTo>
                <a:lnTo>
                  <a:pt x="0" y="1498788"/>
                </a:lnTo>
                <a:cubicBezTo>
                  <a:pt x="-24740" y="1353201"/>
                  <a:pt x="38988" y="1136790"/>
                  <a:pt x="0" y="984204"/>
                </a:cubicBezTo>
                <a:cubicBezTo>
                  <a:pt x="-38988" y="831618"/>
                  <a:pt x="54063" y="701055"/>
                  <a:pt x="0" y="529572"/>
                </a:cubicBezTo>
                <a:cubicBezTo>
                  <a:pt x="-54063" y="358089"/>
                  <a:pt x="21989" y="261134"/>
                  <a:pt x="0" y="0"/>
                </a:cubicBezTo>
                <a:close/>
              </a:path>
            </a:pathLst>
          </a:custGeom>
          <a:solidFill>
            <a:srgbClr val="C9F0EF"/>
          </a:solidFill>
          <a:ln w="12700">
            <a:solidFill>
              <a:srgbClr val="4BC7C8"/>
            </a:solidFill>
            <a:extLst>
              <a:ext uri="{C807C97D-BFC1-408E-A445-0C87EB9F89A2}">
                <ask:lineSketchStyleProps xmlns:ask="http://schemas.microsoft.com/office/drawing/2018/sketchyshapes" sd="3539832706">
                  <a:prstGeom prst="roundRect">
                    <a:avLst>
                      <a:gd name="adj" fmla="val 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180000" rIns="180000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MV Boli" panose="02000500030200090000" pitchFamily="2" charset="0"/>
                <a:ea typeface="Open Sans" panose="020B0606030504020204" pitchFamily="34" charset="0"/>
                <a:cs typeface="MV Boli" panose="02000500030200090000" pitchFamily="2" charset="0"/>
              </a:rPr>
              <a:t>If I could have any job, I’d be a _____________________ because…</a:t>
            </a:r>
            <a:endParaRPr kumimoji="0" lang="en-GB" sz="220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V Boli" panose="02000500030200090000" pitchFamily="2" charset="0"/>
              <a:ea typeface="Open Sans" panose="020B0606030504020204" pitchFamily="34" charset="0"/>
              <a:cs typeface="MV Boli" panose="02000500030200090000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E4CDD60-CF43-EB04-B9B4-B2A97DA6EC3C}"/>
              </a:ext>
            </a:extLst>
          </p:cNvPr>
          <p:cNvGrpSpPr/>
          <p:nvPr/>
        </p:nvGrpSpPr>
        <p:grpSpPr>
          <a:xfrm>
            <a:off x="2632168" y="5331241"/>
            <a:ext cx="6930490" cy="564474"/>
            <a:chOff x="177803" y="5268435"/>
            <a:chExt cx="6930490" cy="5075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FED2F9-EFF1-B1D0-E28A-1184AC56D772}"/>
                </a:ext>
              </a:extLst>
            </p:cNvPr>
            <p:cNvSpPr txBox="1"/>
            <p:nvPr/>
          </p:nvSpPr>
          <p:spPr>
            <a:xfrm>
              <a:off x="2834134" y="5268435"/>
              <a:ext cx="4274159" cy="507519"/>
            </a:xfrm>
            <a:prstGeom prst="roundRect">
              <a:avLst/>
            </a:prstGeom>
            <a:solidFill>
              <a:srgbClr val="FFCDCD"/>
            </a:solidFill>
            <a:ln w="12700">
              <a:noFill/>
              <a:extLst>
                <a:ext uri="{C807C97D-BFC1-408E-A445-0C87EB9F89A2}">
                  <ask:lineSketchStyleProps xmlns:ask="http://schemas.microsoft.com/office/drawing/2018/sketchyshapes" sd="3539832706">
                    <a:custGeom>
                      <a:avLst/>
                      <a:gdLst>
                        <a:gd name="connsiteX0" fmla="*/ 0 w 11830692"/>
                        <a:gd name="connsiteY0" fmla="*/ 0 h 669188"/>
                        <a:gd name="connsiteX1" fmla="*/ 0 w 11830692"/>
                        <a:gd name="connsiteY1" fmla="*/ 0 h 669188"/>
                        <a:gd name="connsiteX2" fmla="*/ 828148 w 11830692"/>
                        <a:gd name="connsiteY2" fmla="*/ 0 h 669188"/>
                        <a:gd name="connsiteX3" fmla="*/ 1419683 w 11830692"/>
                        <a:gd name="connsiteY3" fmla="*/ 0 h 669188"/>
                        <a:gd name="connsiteX4" fmla="*/ 2129525 w 11830692"/>
                        <a:gd name="connsiteY4" fmla="*/ 0 h 669188"/>
                        <a:gd name="connsiteX5" fmla="*/ 2484445 w 11830692"/>
                        <a:gd name="connsiteY5" fmla="*/ 0 h 669188"/>
                        <a:gd name="connsiteX6" fmla="*/ 2957673 w 11830692"/>
                        <a:gd name="connsiteY6" fmla="*/ 0 h 669188"/>
                        <a:gd name="connsiteX7" fmla="*/ 3667515 w 11830692"/>
                        <a:gd name="connsiteY7" fmla="*/ 0 h 669188"/>
                        <a:gd name="connsiteX8" fmla="*/ 3904128 w 11830692"/>
                        <a:gd name="connsiteY8" fmla="*/ 0 h 669188"/>
                        <a:gd name="connsiteX9" fmla="*/ 4140742 w 11830692"/>
                        <a:gd name="connsiteY9" fmla="*/ 0 h 669188"/>
                        <a:gd name="connsiteX10" fmla="*/ 4613970 w 11830692"/>
                        <a:gd name="connsiteY10" fmla="*/ 0 h 669188"/>
                        <a:gd name="connsiteX11" fmla="*/ 4850584 w 11830692"/>
                        <a:gd name="connsiteY11" fmla="*/ 0 h 669188"/>
                        <a:gd name="connsiteX12" fmla="*/ 5678732 w 11830692"/>
                        <a:gd name="connsiteY12" fmla="*/ 0 h 669188"/>
                        <a:gd name="connsiteX13" fmla="*/ 6388574 w 11830692"/>
                        <a:gd name="connsiteY13" fmla="*/ 0 h 669188"/>
                        <a:gd name="connsiteX14" fmla="*/ 7216722 w 11830692"/>
                        <a:gd name="connsiteY14" fmla="*/ 0 h 669188"/>
                        <a:gd name="connsiteX15" fmla="*/ 7926564 w 11830692"/>
                        <a:gd name="connsiteY15" fmla="*/ 0 h 669188"/>
                        <a:gd name="connsiteX16" fmla="*/ 8399791 w 11830692"/>
                        <a:gd name="connsiteY16" fmla="*/ 0 h 669188"/>
                        <a:gd name="connsiteX17" fmla="*/ 8991326 w 11830692"/>
                        <a:gd name="connsiteY17" fmla="*/ 0 h 669188"/>
                        <a:gd name="connsiteX18" fmla="*/ 9227940 w 11830692"/>
                        <a:gd name="connsiteY18" fmla="*/ 0 h 669188"/>
                        <a:gd name="connsiteX19" fmla="*/ 9464554 w 11830692"/>
                        <a:gd name="connsiteY19" fmla="*/ 0 h 669188"/>
                        <a:gd name="connsiteX20" fmla="*/ 10292702 w 11830692"/>
                        <a:gd name="connsiteY20" fmla="*/ 0 h 669188"/>
                        <a:gd name="connsiteX21" fmla="*/ 11002544 w 11830692"/>
                        <a:gd name="connsiteY21" fmla="*/ 0 h 669188"/>
                        <a:gd name="connsiteX22" fmla="*/ 11830692 w 11830692"/>
                        <a:gd name="connsiteY22" fmla="*/ 0 h 669188"/>
                        <a:gd name="connsiteX23" fmla="*/ 11830692 w 11830692"/>
                        <a:gd name="connsiteY23" fmla="*/ 0 h 669188"/>
                        <a:gd name="connsiteX24" fmla="*/ 11830692 w 11830692"/>
                        <a:gd name="connsiteY24" fmla="*/ 341286 h 669188"/>
                        <a:gd name="connsiteX25" fmla="*/ 11830692 w 11830692"/>
                        <a:gd name="connsiteY25" fmla="*/ 669188 h 669188"/>
                        <a:gd name="connsiteX26" fmla="*/ 11830692 w 11830692"/>
                        <a:gd name="connsiteY26" fmla="*/ 669188 h 669188"/>
                        <a:gd name="connsiteX27" fmla="*/ 11357464 w 11830692"/>
                        <a:gd name="connsiteY27" fmla="*/ 669188 h 669188"/>
                        <a:gd name="connsiteX28" fmla="*/ 10647623 w 11830692"/>
                        <a:gd name="connsiteY28" fmla="*/ 669188 h 669188"/>
                        <a:gd name="connsiteX29" fmla="*/ 10174395 w 11830692"/>
                        <a:gd name="connsiteY29" fmla="*/ 669188 h 669188"/>
                        <a:gd name="connsiteX30" fmla="*/ 9701167 w 11830692"/>
                        <a:gd name="connsiteY30" fmla="*/ 669188 h 669188"/>
                        <a:gd name="connsiteX31" fmla="*/ 9109633 w 11830692"/>
                        <a:gd name="connsiteY31" fmla="*/ 669188 h 669188"/>
                        <a:gd name="connsiteX32" fmla="*/ 8754712 w 11830692"/>
                        <a:gd name="connsiteY32" fmla="*/ 669188 h 669188"/>
                        <a:gd name="connsiteX33" fmla="*/ 8044871 w 11830692"/>
                        <a:gd name="connsiteY33" fmla="*/ 669188 h 669188"/>
                        <a:gd name="connsiteX34" fmla="*/ 7571643 w 11830692"/>
                        <a:gd name="connsiteY34" fmla="*/ 669188 h 669188"/>
                        <a:gd name="connsiteX35" fmla="*/ 7335029 w 11830692"/>
                        <a:gd name="connsiteY35" fmla="*/ 669188 h 669188"/>
                        <a:gd name="connsiteX36" fmla="*/ 6980108 w 11830692"/>
                        <a:gd name="connsiteY36" fmla="*/ 669188 h 669188"/>
                        <a:gd name="connsiteX37" fmla="*/ 6506881 w 11830692"/>
                        <a:gd name="connsiteY37" fmla="*/ 669188 h 669188"/>
                        <a:gd name="connsiteX38" fmla="*/ 6270267 w 11830692"/>
                        <a:gd name="connsiteY38" fmla="*/ 669188 h 669188"/>
                        <a:gd name="connsiteX39" fmla="*/ 5915346 w 11830692"/>
                        <a:gd name="connsiteY39" fmla="*/ 669188 h 669188"/>
                        <a:gd name="connsiteX40" fmla="*/ 5087198 w 11830692"/>
                        <a:gd name="connsiteY40" fmla="*/ 669188 h 669188"/>
                        <a:gd name="connsiteX41" fmla="*/ 4850584 w 11830692"/>
                        <a:gd name="connsiteY41" fmla="*/ 669188 h 669188"/>
                        <a:gd name="connsiteX42" fmla="*/ 4377356 w 11830692"/>
                        <a:gd name="connsiteY42" fmla="*/ 669188 h 669188"/>
                        <a:gd name="connsiteX43" fmla="*/ 3904128 w 11830692"/>
                        <a:gd name="connsiteY43" fmla="*/ 669188 h 669188"/>
                        <a:gd name="connsiteX44" fmla="*/ 3312594 w 11830692"/>
                        <a:gd name="connsiteY44" fmla="*/ 669188 h 669188"/>
                        <a:gd name="connsiteX45" fmla="*/ 2839366 w 11830692"/>
                        <a:gd name="connsiteY45" fmla="*/ 669188 h 669188"/>
                        <a:gd name="connsiteX46" fmla="*/ 2011218 w 11830692"/>
                        <a:gd name="connsiteY46" fmla="*/ 669188 h 669188"/>
                        <a:gd name="connsiteX47" fmla="*/ 1419683 w 11830692"/>
                        <a:gd name="connsiteY47" fmla="*/ 669188 h 669188"/>
                        <a:gd name="connsiteX48" fmla="*/ 591535 w 11830692"/>
                        <a:gd name="connsiteY48" fmla="*/ 669188 h 669188"/>
                        <a:gd name="connsiteX49" fmla="*/ 0 w 11830692"/>
                        <a:gd name="connsiteY49" fmla="*/ 669188 h 669188"/>
                        <a:gd name="connsiteX50" fmla="*/ 0 w 11830692"/>
                        <a:gd name="connsiteY50" fmla="*/ 669188 h 669188"/>
                        <a:gd name="connsiteX51" fmla="*/ 0 w 11830692"/>
                        <a:gd name="connsiteY51" fmla="*/ 321210 h 669188"/>
                        <a:gd name="connsiteX52" fmla="*/ 0 w 11830692"/>
                        <a:gd name="connsiteY52" fmla="*/ 0 h 669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1830692" h="669188" fill="none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21254" y="-74100"/>
                            <a:pt x="432682" y="13592"/>
                            <a:pt x="828148" y="0"/>
                          </a:cubicBezTo>
                          <a:cubicBezTo>
                            <a:pt x="1223614" y="-13592"/>
                            <a:pt x="1196864" y="33700"/>
                            <a:pt x="1419683" y="0"/>
                          </a:cubicBezTo>
                          <a:cubicBezTo>
                            <a:pt x="1642502" y="-33700"/>
                            <a:pt x="1919423" y="67040"/>
                            <a:pt x="2129525" y="0"/>
                          </a:cubicBezTo>
                          <a:cubicBezTo>
                            <a:pt x="2339627" y="-67040"/>
                            <a:pt x="2367249" y="20919"/>
                            <a:pt x="2484445" y="0"/>
                          </a:cubicBezTo>
                          <a:cubicBezTo>
                            <a:pt x="2601641" y="-20919"/>
                            <a:pt x="2852547" y="10231"/>
                            <a:pt x="2957673" y="0"/>
                          </a:cubicBezTo>
                          <a:cubicBezTo>
                            <a:pt x="3062799" y="-10231"/>
                            <a:pt x="3400539" y="28054"/>
                            <a:pt x="3667515" y="0"/>
                          </a:cubicBezTo>
                          <a:cubicBezTo>
                            <a:pt x="3934491" y="-28054"/>
                            <a:pt x="3824778" y="694"/>
                            <a:pt x="3904128" y="0"/>
                          </a:cubicBezTo>
                          <a:cubicBezTo>
                            <a:pt x="3983478" y="-694"/>
                            <a:pt x="4086931" y="9579"/>
                            <a:pt x="4140742" y="0"/>
                          </a:cubicBezTo>
                          <a:cubicBezTo>
                            <a:pt x="4194553" y="-9579"/>
                            <a:pt x="4452645" y="19416"/>
                            <a:pt x="4613970" y="0"/>
                          </a:cubicBezTo>
                          <a:cubicBezTo>
                            <a:pt x="4775295" y="-19416"/>
                            <a:pt x="4753814" y="12764"/>
                            <a:pt x="4850584" y="0"/>
                          </a:cubicBezTo>
                          <a:cubicBezTo>
                            <a:pt x="4947354" y="-12764"/>
                            <a:pt x="5456064" y="41792"/>
                            <a:pt x="5678732" y="0"/>
                          </a:cubicBezTo>
                          <a:cubicBezTo>
                            <a:pt x="5901400" y="-41792"/>
                            <a:pt x="6037654" y="30006"/>
                            <a:pt x="6388574" y="0"/>
                          </a:cubicBezTo>
                          <a:cubicBezTo>
                            <a:pt x="6739494" y="-30006"/>
                            <a:pt x="6925879" y="86882"/>
                            <a:pt x="7216722" y="0"/>
                          </a:cubicBezTo>
                          <a:cubicBezTo>
                            <a:pt x="7507565" y="-86882"/>
                            <a:pt x="7759233" y="82243"/>
                            <a:pt x="7926564" y="0"/>
                          </a:cubicBezTo>
                          <a:cubicBezTo>
                            <a:pt x="8093895" y="-82243"/>
                            <a:pt x="8165446" y="31042"/>
                            <a:pt x="8399791" y="0"/>
                          </a:cubicBezTo>
                          <a:cubicBezTo>
                            <a:pt x="8634136" y="-31042"/>
                            <a:pt x="8869578" y="55206"/>
                            <a:pt x="8991326" y="0"/>
                          </a:cubicBezTo>
                          <a:cubicBezTo>
                            <a:pt x="9113075" y="-55206"/>
                            <a:pt x="9163253" y="714"/>
                            <a:pt x="9227940" y="0"/>
                          </a:cubicBezTo>
                          <a:cubicBezTo>
                            <a:pt x="9292627" y="-714"/>
                            <a:pt x="9391735" y="24907"/>
                            <a:pt x="9464554" y="0"/>
                          </a:cubicBezTo>
                          <a:cubicBezTo>
                            <a:pt x="9537373" y="-24907"/>
                            <a:pt x="9943386" y="68013"/>
                            <a:pt x="10292702" y="0"/>
                          </a:cubicBezTo>
                          <a:cubicBezTo>
                            <a:pt x="10642018" y="-68013"/>
                            <a:pt x="10851170" y="40173"/>
                            <a:pt x="11002544" y="0"/>
                          </a:cubicBezTo>
                          <a:cubicBezTo>
                            <a:pt x="11153918" y="-40173"/>
                            <a:pt x="11623282" y="30631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33537" y="141213"/>
                            <a:pt x="11814479" y="188000"/>
                            <a:pt x="11830692" y="341286"/>
                          </a:cubicBezTo>
                          <a:cubicBezTo>
                            <a:pt x="11846905" y="494572"/>
                            <a:pt x="11797917" y="509974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45959" y="681069"/>
                            <a:pt x="11514990" y="667756"/>
                            <a:pt x="11357464" y="669188"/>
                          </a:cubicBezTo>
                          <a:cubicBezTo>
                            <a:pt x="11199938" y="670620"/>
                            <a:pt x="10804041" y="640274"/>
                            <a:pt x="10647623" y="669188"/>
                          </a:cubicBezTo>
                          <a:cubicBezTo>
                            <a:pt x="10491205" y="698102"/>
                            <a:pt x="10366027" y="667424"/>
                            <a:pt x="10174395" y="669188"/>
                          </a:cubicBezTo>
                          <a:cubicBezTo>
                            <a:pt x="9982763" y="670952"/>
                            <a:pt x="9920422" y="619086"/>
                            <a:pt x="9701167" y="669188"/>
                          </a:cubicBezTo>
                          <a:cubicBezTo>
                            <a:pt x="9481912" y="719290"/>
                            <a:pt x="9340284" y="660397"/>
                            <a:pt x="9109633" y="669188"/>
                          </a:cubicBezTo>
                          <a:cubicBezTo>
                            <a:pt x="8878982" y="677979"/>
                            <a:pt x="8928385" y="628395"/>
                            <a:pt x="8754712" y="669188"/>
                          </a:cubicBezTo>
                          <a:cubicBezTo>
                            <a:pt x="8581039" y="709981"/>
                            <a:pt x="8389652" y="650665"/>
                            <a:pt x="8044871" y="669188"/>
                          </a:cubicBezTo>
                          <a:cubicBezTo>
                            <a:pt x="7700090" y="687711"/>
                            <a:pt x="7747472" y="638718"/>
                            <a:pt x="7571643" y="669188"/>
                          </a:cubicBezTo>
                          <a:cubicBezTo>
                            <a:pt x="7395814" y="699658"/>
                            <a:pt x="7409923" y="665326"/>
                            <a:pt x="7335029" y="669188"/>
                          </a:cubicBezTo>
                          <a:cubicBezTo>
                            <a:pt x="7260135" y="673050"/>
                            <a:pt x="7124141" y="656351"/>
                            <a:pt x="6980108" y="669188"/>
                          </a:cubicBezTo>
                          <a:cubicBezTo>
                            <a:pt x="6836075" y="682025"/>
                            <a:pt x="6734996" y="613277"/>
                            <a:pt x="6506881" y="669188"/>
                          </a:cubicBezTo>
                          <a:cubicBezTo>
                            <a:pt x="6278766" y="725099"/>
                            <a:pt x="6360326" y="667067"/>
                            <a:pt x="6270267" y="669188"/>
                          </a:cubicBezTo>
                          <a:cubicBezTo>
                            <a:pt x="6180208" y="671309"/>
                            <a:pt x="6083764" y="664426"/>
                            <a:pt x="5915346" y="669188"/>
                          </a:cubicBezTo>
                          <a:cubicBezTo>
                            <a:pt x="5746928" y="673950"/>
                            <a:pt x="5479977" y="577156"/>
                            <a:pt x="5087198" y="669188"/>
                          </a:cubicBezTo>
                          <a:cubicBezTo>
                            <a:pt x="4694419" y="761220"/>
                            <a:pt x="4936392" y="654967"/>
                            <a:pt x="4850584" y="669188"/>
                          </a:cubicBezTo>
                          <a:cubicBezTo>
                            <a:pt x="4764776" y="683409"/>
                            <a:pt x="4594507" y="654632"/>
                            <a:pt x="4377356" y="669188"/>
                          </a:cubicBezTo>
                          <a:cubicBezTo>
                            <a:pt x="4160205" y="683744"/>
                            <a:pt x="4080215" y="663573"/>
                            <a:pt x="3904128" y="669188"/>
                          </a:cubicBezTo>
                          <a:cubicBezTo>
                            <a:pt x="3728041" y="674803"/>
                            <a:pt x="3600029" y="637246"/>
                            <a:pt x="3312594" y="669188"/>
                          </a:cubicBezTo>
                          <a:cubicBezTo>
                            <a:pt x="3025159" y="701130"/>
                            <a:pt x="3073907" y="631051"/>
                            <a:pt x="2839366" y="669188"/>
                          </a:cubicBezTo>
                          <a:cubicBezTo>
                            <a:pt x="2604825" y="707325"/>
                            <a:pt x="2254867" y="615427"/>
                            <a:pt x="2011218" y="669188"/>
                          </a:cubicBezTo>
                          <a:cubicBezTo>
                            <a:pt x="1767569" y="722949"/>
                            <a:pt x="1572013" y="652465"/>
                            <a:pt x="1419683" y="669188"/>
                          </a:cubicBezTo>
                          <a:cubicBezTo>
                            <a:pt x="1267354" y="685911"/>
                            <a:pt x="968511" y="594853"/>
                            <a:pt x="591535" y="669188"/>
                          </a:cubicBezTo>
                          <a:cubicBezTo>
                            <a:pt x="214559" y="743523"/>
                            <a:pt x="276704" y="642604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31180" y="547645"/>
                            <a:pt x="18916" y="446995"/>
                            <a:pt x="0" y="321210"/>
                          </a:cubicBezTo>
                          <a:cubicBezTo>
                            <a:pt x="-18916" y="195425"/>
                            <a:pt x="23559" y="137873"/>
                            <a:pt x="0" y="0"/>
                          </a:cubicBezTo>
                          <a:close/>
                        </a:path>
                        <a:path w="11830692" h="669188" stroke="0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247823" y="-11357"/>
                            <a:pt x="455118" y="1072"/>
                            <a:pt x="709842" y="0"/>
                          </a:cubicBezTo>
                          <a:cubicBezTo>
                            <a:pt x="964566" y="-1072"/>
                            <a:pt x="1333835" y="71305"/>
                            <a:pt x="1537990" y="0"/>
                          </a:cubicBezTo>
                          <a:cubicBezTo>
                            <a:pt x="1742145" y="-71305"/>
                            <a:pt x="2154948" y="42272"/>
                            <a:pt x="2366138" y="0"/>
                          </a:cubicBezTo>
                          <a:cubicBezTo>
                            <a:pt x="2577328" y="-42272"/>
                            <a:pt x="2880420" y="12194"/>
                            <a:pt x="3194287" y="0"/>
                          </a:cubicBezTo>
                          <a:cubicBezTo>
                            <a:pt x="3508154" y="-12194"/>
                            <a:pt x="3727088" y="1981"/>
                            <a:pt x="3904128" y="0"/>
                          </a:cubicBezTo>
                          <a:cubicBezTo>
                            <a:pt x="4081168" y="-1981"/>
                            <a:pt x="4025909" y="25736"/>
                            <a:pt x="4140742" y="0"/>
                          </a:cubicBezTo>
                          <a:cubicBezTo>
                            <a:pt x="4255575" y="-25736"/>
                            <a:pt x="4476829" y="48957"/>
                            <a:pt x="4732277" y="0"/>
                          </a:cubicBezTo>
                          <a:cubicBezTo>
                            <a:pt x="4987725" y="-48957"/>
                            <a:pt x="4934341" y="3689"/>
                            <a:pt x="5087198" y="0"/>
                          </a:cubicBezTo>
                          <a:cubicBezTo>
                            <a:pt x="5240055" y="-3689"/>
                            <a:pt x="5244044" y="2068"/>
                            <a:pt x="5323811" y="0"/>
                          </a:cubicBezTo>
                          <a:cubicBezTo>
                            <a:pt x="5403578" y="-2068"/>
                            <a:pt x="5489622" y="13069"/>
                            <a:pt x="5560425" y="0"/>
                          </a:cubicBezTo>
                          <a:cubicBezTo>
                            <a:pt x="5631228" y="-13069"/>
                            <a:pt x="5888548" y="65157"/>
                            <a:pt x="6151960" y="0"/>
                          </a:cubicBezTo>
                          <a:cubicBezTo>
                            <a:pt x="6415373" y="-65157"/>
                            <a:pt x="6472110" y="37494"/>
                            <a:pt x="6743494" y="0"/>
                          </a:cubicBezTo>
                          <a:cubicBezTo>
                            <a:pt x="7014878" y="-37494"/>
                            <a:pt x="6930163" y="20567"/>
                            <a:pt x="7098415" y="0"/>
                          </a:cubicBezTo>
                          <a:cubicBezTo>
                            <a:pt x="7266667" y="-20567"/>
                            <a:pt x="7600317" y="50180"/>
                            <a:pt x="7926564" y="0"/>
                          </a:cubicBezTo>
                          <a:cubicBezTo>
                            <a:pt x="8252811" y="-50180"/>
                            <a:pt x="8054064" y="11219"/>
                            <a:pt x="8163177" y="0"/>
                          </a:cubicBezTo>
                          <a:cubicBezTo>
                            <a:pt x="8272290" y="-11219"/>
                            <a:pt x="8557412" y="49208"/>
                            <a:pt x="8754712" y="0"/>
                          </a:cubicBezTo>
                          <a:cubicBezTo>
                            <a:pt x="8952013" y="-49208"/>
                            <a:pt x="9262943" y="28920"/>
                            <a:pt x="9582861" y="0"/>
                          </a:cubicBezTo>
                          <a:cubicBezTo>
                            <a:pt x="9902779" y="-28920"/>
                            <a:pt x="9706759" y="1715"/>
                            <a:pt x="9819474" y="0"/>
                          </a:cubicBezTo>
                          <a:cubicBezTo>
                            <a:pt x="9932189" y="-1715"/>
                            <a:pt x="10050848" y="38628"/>
                            <a:pt x="10174395" y="0"/>
                          </a:cubicBezTo>
                          <a:cubicBezTo>
                            <a:pt x="10297942" y="-38628"/>
                            <a:pt x="10622687" y="65101"/>
                            <a:pt x="10884237" y="0"/>
                          </a:cubicBezTo>
                          <a:cubicBezTo>
                            <a:pt x="11145787" y="-65101"/>
                            <a:pt x="11371678" y="69340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60810" y="96027"/>
                            <a:pt x="11818547" y="193915"/>
                            <a:pt x="11830692" y="327902"/>
                          </a:cubicBezTo>
                          <a:cubicBezTo>
                            <a:pt x="11842837" y="461889"/>
                            <a:pt x="11800920" y="592051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81393" y="689493"/>
                            <a:pt x="11470479" y="661240"/>
                            <a:pt x="11239157" y="669188"/>
                          </a:cubicBezTo>
                          <a:cubicBezTo>
                            <a:pt x="11007836" y="677136"/>
                            <a:pt x="10868569" y="598174"/>
                            <a:pt x="10529316" y="669188"/>
                          </a:cubicBezTo>
                          <a:cubicBezTo>
                            <a:pt x="10190063" y="740202"/>
                            <a:pt x="10068609" y="613858"/>
                            <a:pt x="9819474" y="669188"/>
                          </a:cubicBezTo>
                          <a:cubicBezTo>
                            <a:pt x="9570339" y="724518"/>
                            <a:pt x="9489905" y="618978"/>
                            <a:pt x="9346247" y="669188"/>
                          </a:cubicBezTo>
                          <a:cubicBezTo>
                            <a:pt x="9202589" y="719398"/>
                            <a:pt x="9215671" y="662164"/>
                            <a:pt x="9109633" y="669188"/>
                          </a:cubicBezTo>
                          <a:cubicBezTo>
                            <a:pt x="9003595" y="676212"/>
                            <a:pt x="8972479" y="651327"/>
                            <a:pt x="8873019" y="669188"/>
                          </a:cubicBezTo>
                          <a:cubicBezTo>
                            <a:pt x="8773559" y="687049"/>
                            <a:pt x="8699479" y="668592"/>
                            <a:pt x="8636405" y="669188"/>
                          </a:cubicBezTo>
                          <a:cubicBezTo>
                            <a:pt x="8573331" y="669784"/>
                            <a:pt x="8271240" y="623225"/>
                            <a:pt x="8044871" y="669188"/>
                          </a:cubicBezTo>
                          <a:cubicBezTo>
                            <a:pt x="7818502" y="715151"/>
                            <a:pt x="7568352" y="614026"/>
                            <a:pt x="7216722" y="669188"/>
                          </a:cubicBezTo>
                          <a:cubicBezTo>
                            <a:pt x="6865092" y="724350"/>
                            <a:pt x="6667688" y="666169"/>
                            <a:pt x="6506881" y="669188"/>
                          </a:cubicBezTo>
                          <a:cubicBezTo>
                            <a:pt x="6346074" y="672207"/>
                            <a:pt x="6323048" y="646115"/>
                            <a:pt x="6151960" y="669188"/>
                          </a:cubicBezTo>
                          <a:cubicBezTo>
                            <a:pt x="5980872" y="692261"/>
                            <a:pt x="5852191" y="621520"/>
                            <a:pt x="5560425" y="669188"/>
                          </a:cubicBezTo>
                          <a:cubicBezTo>
                            <a:pt x="5268660" y="716856"/>
                            <a:pt x="5021623" y="664669"/>
                            <a:pt x="4850584" y="669188"/>
                          </a:cubicBezTo>
                          <a:cubicBezTo>
                            <a:pt x="4679545" y="673707"/>
                            <a:pt x="4479692" y="652951"/>
                            <a:pt x="4377356" y="669188"/>
                          </a:cubicBezTo>
                          <a:cubicBezTo>
                            <a:pt x="4275020" y="685425"/>
                            <a:pt x="3953441" y="641516"/>
                            <a:pt x="3549208" y="669188"/>
                          </a:cubicBezTo>
                          <a:cubicBezTo>
                            <a:pt x="3144975" y="696860"/>
                            <a:pt x="3372615" y="646743"/>
                            <a:pt x="3312594" y="669188"/>
                          </a:cubicBezTo>
                          <a:cubicBezTo>
                            <a:pt x="3252573" y="691633"/>
                            <a:pt x="3035687" y="624232"/>
                            <a:pt x="2839366" y="669188"/>
                          </a:cubicBezTo>
                          <a:cubicBezTo>
                            <a:pt x="2643045" y="714144"/>
                            <a:pt x="2659554" y="669051"/>
                            <a:pt x="2602752" y="669188"/>
                          </a:cubicBezTo>
                          <a:cubicBezTo>
                            <a:pt x="2545950" y="669325"/>
                            <a:pt x="2144372" y="604370"/>
                            <a:pt x="1774604" y="669188"/>
                          </a:cubicBezTo>
                          <a:cubicBezTo>
                            <a:pt x="1404836" y="734006"/>
                            <a:pt x="1402934" y="650203"/>
                            <a:pt x="1183069" y="669188"/>
                          </a:cubicBezTo>
                          <a:cubicBezTo>
                            <a:pt x="963205" y="688173"/>
                            <a:pt x="521368" y="580458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1268" y="581058"/>
                            <a:pt x="15431" y="476078"/>
                            <a:pt x="0" y="354670"/>
                          </a:cubicBezTo>
                          <a:cubicBezTo>
                            <a:pt x="-15431" y="233262"/>
                            <a:pt x="34010" y="791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46800" rIns="46800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ClrTx/>
                <a:buSzTx/>
                <a:tabLst/>
                <a:defRPr/>
              </a:pPr>
              <a:r>
                <a:rPr lang="en-GB" sz="2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Opportunities it would give you</a:t>
              </a:r>
              <a:endPara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43331C6-B5D5-FC76-9232-25096A18DE98}"/>
                </a:ext>
              </a:extLst>
            </p:cNvPr>
            <p:cNvSpPr txBox="1"/>
            <p:nvPr/>
          </p:nvSpPr>
          <p:spPr>
            <a:xfrm>
              <a:off x="177803" y="5268436"/>
              <a:ext cx="2398423" cy="507519"/>
            </a:xfrm>
            <a:prstGeom prst="roundRect">
              <a:avLst/>
            </a:prstGeom>
            <a:solidFill>
              <a:srgbClr val="ECDFF5"/>
            </a:solidFill>
            <a:ln w="12700">
              <a:noFill/>
              <a:extLst>
                <a:ext uri="{C807C97D-BFC1-408E-A445-0C87EB9F89A2}">
                  <ask:lineSketchStyleProps xmlns:ask="http://schemas.microsoft.com/office/drawing/2018/sketchyshapes" sd="3539832706">
                    <a:custGeom>
                      <a:avLst/>
                      <a:gdLst>
                        <a:gd name="connsiteX0" fmla="*/ 0 w 11830692"/>
                        <a:gd name="connsiteY0" fmla="*/ 0 h 669188"/>
                        <a:gd name="connsiteX1" fmla="*/ 0 w 11830692"/>
                        <a:gd name="connsiteY1" fmla="*/ 0 h 669188"/>
                        <a:gd name="connsiteX2" fmla="*/ 828148 w 11830692"/>
                        <a:gd name="connsiteY2" fmla="*/ 0 h 669188"/>
                        <a:gd name="connsiteX3" fmla="*/ 1419683 w 11830692"/>
                        <a:gd name="connsiteY3" fmla="*/ 0 h 669188"/>
                        <a:gd name="connsiteX4" fmla="*/ 2129525 w 11830692"/>
                        <a:gd name="connsiteY4" fmla="*/ 0 h 669188"/>
                        <a:gd name="connsiteX5" fmla="*/ 2484445 w 11830692"/>
                        <a:gd name="connsiteY5" fmla="*/ 0 h 669188"/>
                        <a:gd name="connsiteX6" fmla="*/ 2957673 w 11830692"/>
                        <a:gd name="connsiteY6" fmla="*/ 0 h 669188"/>
                        <a:gd name="connsiteX7" fmla="*/ 3667515 w 11830692"/>
                        <a:gd name="connsiteY7" fmla="*/ 0 h 669188"/>
                        <a:gd name="connsiteX8" fmla="*/ 3904128 w 11830692"/>
                        <a:gd name="connsiteY8" fmla="*/ 0 h 669188"/>
                        <a:gd name="connsiteX9" fmla="*/ 4140742 w 11830692"/>
                        <a:gd name="connsiteY9" fmla="*/ 0 h 669188"/>
                        <a:gd name="connsiteX10" fmla="*/ 4613970 w 11830692"/>
                        <a:gd name="connsiteY10" fmla="*/ 0 h 669188"/>
                        <a:gd name="connsiteX11" fmla="*/ 4850584 w 11830692"/>
                        <a:gd name="connsiteY11" fmla="*/ 0 h 669188"/>
                        <a:gd name="connsiteX12" fmla="*/ 5678732 w 11830692"/>
                        <a:gd name="connsiteY12" fmla="*/ 0 h 669188"/>
                        <a:gd name="connsiteX13" fmla="*/ 6388574 w 11830692"/>
                        <a:gd name="connsiteY13" fmla="*/ 0 h 669188"/>
                        <a:gd name="connsiteX14" fmla="*/ 7216722 w 11830692"/>
                        <a:gd name="connsiteY14" fmla="*/ 0 h 669188"/>
                        <a:gd name="connsiteX15" fmla="*/ 7926564 w 11830692"/>
                        <a:gd name="connsiteY15" fmla="*/ 0 h 669188"/>
                        <a:gd name="connsiteX16" fmla="*/ 8399791 w 11830692"/>
                        <a:gd name="connsiteY16" fmla="*/ 0 h 669188"/>
                        <a:gd name="connsiteX17" fmla="*/ 8991326 w 11830692"/>
                        <a:gd name="connsiteY17" fmla="*/ 0 h 669188"/>
                        <a:gd name="connsiteX18" fmla="*/ 9227940 w 11830692"/>
                        <a:gd name="connsiteY18" fmla="*/ 0 h 669188"/>
                        <a:gd name="connsiteX19" fmla="*/ 9464554 w 11830692"/>
                        <a:gd name="connsiteY19" fmla="*/ 0 h 669188"/>
                        <a:gd name="connsiteX20" fmla="*/ 10292702 w 11830692"/>
                        <a:gd name="connsiteY20" fmla="*/ 0 h 669188"/>
                        <a:gd name="connsiteX21" fmla="*/ 11002544 w 11830692"/>
                        <a:gd name="connsiteY21" fmla="*/ 0 h 669188"/>
                        <a:gd name="connsiteX22" fmla="*/ 11830692 w 11830692"/>
                        <a:gd name="connsiteY22" fmla="*/ 0 h 669188"/>
                        <a:gd name="connsiteX23" fmla="*/ 11830692 w 11830692"/>
                        <a:gd name="connsiteY23" fmla="*/ 0 h 669188"/>
                        <a:gd name="connsiteX24" fmla="*/ 11830692 w 11830692"/>
                        <a:gd name="connsiteY24" fmla="*/ 341286 h 669188"/>
                        <a:gd name="connsiteX25" fmla="*/ 11830692 w 11830692"/>
                        <a:gd name="connsiteY25" fmla="*/ 669188 h 669188"/>
                        <a:gd name="connsiteX26" fmla="*/ 11830692 w 11830692"/>
                        <a:gd name="connsiteY26" fmla="*/ 669188 h 669188"/>
                        <a:gd name="connsiteX27" fmla="*/ 11357464 w 11830692"/>
                        <a:gd name="connsiteY27" fmla="*/ 669188 h 669188"/>
                        <a:gd name="connsiteX28" fmla="*/ 10647623 w 11830692"/>
                        <a:gd name="connsiteY28" fmla="*/ 669188 h 669188"/>
                        <a:gd name="connsiteX29" fmla="*/ 10174395 w 11830692"/>
                        <a:gd name="connsiteY29" fmla="*/ 669188 h 669188"/>
                        <a:gd name="connsiteX30" fmla="*/ 9701167 w 11830692"/>
                        <a:gd name="connsiteY30" fmla="*/ 669188 h 669188"/>
                        <a:gd name="connsiteX31" fmla="*/ 9109633 w 11830692"/>
                        <a:gd name="connsiteY31" fmla="*/ 669188 h 669188"/>
                        <a:gd name="connsiteX32" fmla="*/ 8754712 w 11830692"/>
                        <a:gd name="connsiteY32" fmla="*/ 669188 h 669188"/>
                        <a:gd name="connsiteX33" fmla="*/ 8044871 w 11830692"/>
                        <a:gd name="connsiteY33" fmla="*/ 669188 h 669188"/>
                        <a:gd name="connsiteX34" fmla="*/ 7571643 w 11830692"/>
                        <a:gd name="connsiteY34" fmla="*/ 669188 h 669188"/>
                        <a:gd name="connsiteX35" fmla="*/ 7335029 w 11830692"/>
                        <a:gd name="connsiteY35" fmla="*/ 669188 h 669188"/>
                        <a:gd name="connsiteX36" fmla="*/ 6980108 w 11830692"/>
                        <a:gd name="connsiteY36" fmla="*/ 669188 h 669188"/>
                        <a:gd name="connsiteX37" fmla="*/ 6506881 w 11830692"/>
                        <a:gd name="connsiteY37" fmla="*/ 669188 h 669188"/>
                        <a:gd name="connsiteX38" fmla="*/ 6270267 w 11830692"/>
                        <a:gd name="connsiteY38" fmla="*/ 669188 h 669188"/>
                        <a:gd name="connsiteX39" fmla="*/ 5915346 w 11830692"/>
                        <a:gd name="connsiteY39" fmla="*/ 669188 h 669188"/>
                        <a:gd name="connsiteX40" fmla="*/ 5087198 w 11830692"/>
                        <a:gd name="connsiteY40" fmla="*/ 669188 h 669188"/>
                        <a:gd name="connsiteX41" fmla="*/ 4850584 w 11830692"/>
                        <a:gd name="connsiteY41" fmla="*/ 669188 h 669188"/>
                        <a:gd name="connsiteX42" fmla="*/ 4377356 w 11830692"/>
                        <a:gd name="connsiteY42" fmla="*/ 669188 h 669188"/>
                        <a:gd name="connsiteX43" fmla="*/ 3904128 w 11830692"/>
                        <a:gd name="connsiteY43" fmla="*/ 669188 h 669188"/>
                        <a:gd name="connsiteX44" fmla="*/ 3312594 w 11830692"/>
                        <a:gd name="connsiteY44" fmla="*/ 669188 h 669188"/>
                        <a:gd name="connsiteX45" fmla="*/ 2839366 w 11830692"/>
                        <a:gd name="connsiteY45" fmla="*/ 669188 h 669188"/>
                        <a:gd name="connsiteX46" fmla="*/ 2011218 w 11830692"/>
                        <a:gd name="connsiteY46" fmla="*/ 669188 h 669188"/>
                        <a:gd name="connsiteX47" fmla="*/ 1419683 w 11830692"/>
                        <a:gd name="connsiteY47" fmla="*/ 669188 h 669188"/>
                        <a:gd name="connsiteX48" fmla="*/ 591535 w 11830692"/>
                        <a:gd name="connsiteY48" fmla="*/ 669188 h 669188"/>
                        <a:gd name="connsiteX49" fmla="*/ 0 w 11830692"/>
                        <a:gd name="connsiteY49" fmla="*/ 669188 h 669188"/>
                        <a:gd name="connsiteX50" fmla="*/ 0 w 11830692"/>
                        <a:gd name="connsiteY50" fmla="*/ 669188 h 669188"/>
                        <a:gd name="connsiteX51" fmla="*/ 0 w 11830692"/>
                        <a:gd name="connsiteY51" fmla="*/ 321210 h 669188"/>
                        <a:gd name="connsiteX52" fmla="*/ 0 w 11830692"/>
                        <a:gd name="connsiteY52" fmla="*/ 0 h 669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1830692" h="669188" fill="none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21254" y="-74100"/>
                            <a:pt x="432682" y="13592"/>
                            <a:pt x="828148" y="0"/>
                          </a:cubicBezTo>
                          <a:cubicBezTo>
                            <a:pt x="1223614" y="-13592"/>
                            <a:pt x="1196864" y="33700"/>
                            <a:pt x="1419683" y="0"/>
                          </a:cubicBezTo>
                          <a:cubicBezTo>
                            <a:pt x="1642502" y="-33700"/>
                            <a:pt x="1919423" y="67040"/>
                            <a:pt x="2129525" y="0"/>
                          </a:cubicBezTo>
                          <a:cubicBezTo>
                            <a:pt x="2339627" y="-67040"/>
                            <a:pt x="2367249" y="20919"/>
                            <a:pt x="2484445" y="0"/>
                          </a:cubicBezTo>
                          <a:cubicBezTo>
                            <a:pt x="2601641" y="-20919"/>
                            <a:pt x="2852547" y="10231"/>
                            <a:pt x="2957673" y="0"/>
                          </a:cubicBezTo>
                          <a:cubicBezTo>
                            <a:pt x="3062799" y="-10231"/>
                            <a:pt x="3400539" y="28054"/>
                            <a:pt x="3667515" y="0"/>
                          </a:cubicBezTo>
                          <a:cubicBezTo>
                            <a:pt x="3934491" y="-28054"/>
                            <a:pt x="3824778" y="694"/>
                            <a:pt x="3904128" y="0"/>
                          </a:cubicBezTo>
                          <a:cubicBezTo>
                            <a:pt x="3983478" y="-694"/>
                            <a:pt x="4086931" y="9579"/>
                            <a:pt x="4140742" y="0"/>
                          </a:cubicBezTo>
                          <a:cubicBezTo>
                            <a:pt x="4194553" y="-9579"/>
                            <a:pt x="4452645" y="19416"/>
                            <a:pt x="4613970" y="0"/>
                          </a:cubicBezTo>
                          <a:cubicBezTo>
                            <a:pt x="4775295" y="-19416"/>
                            <a:pt x="4753814" y="12764"/>
                            <a:pt x="4850584" y="0"/>
                          </a:cubicBezTo>
                          <a:cubicBezTo>
                            <a:pt x="4947354" y="-12764"/>
                            <a:pt x="5456064" y="41792"/>
                            <a:pt x="5678732" y="0"/>
                          </a:cubicBezTo>
                          <a:cubicBezTo>
                            <a:pt x="5901400" y="-41792"/>
                            <a:pt x="6037654" y="30006"/>
                            <a:pt x="6388574" y="0"/>
                          </a:cubicBezTo>
                          <a:cubicBezTo>
                            <a:pt x="6739494" y="-30006"/>
                            <a:pt x="6925879" y="86882"/>
                            <a:pt x="7216722" y="0"/>
                          </a:cubicBezTo>
                          <a:cubicBezTo>
                            <a:pt x="7507565" y="-86882"/>
                            <a:pt x="7759233" y="82243"/>
                            <a:pt x="7926564" y="0"/>
                          </a:cubicBezTo>
                          <a:cubicBezTo>
                            <a:pt x="8093895" y="-82243"/>
                            <a:pt x="8165446" y="31042"/>
                            <a:pt x="8399791" y="0"/>
                          </a:cubicBezTo>
                          <a:cubicBezTo>
                            <a:pt x="8634136" y="-31042"/>
                            <a:pt x="8869578" y="55206"/>
                            <a:pt x="8991326" y="0"/>
                          </a:cubicBezTo>
                          <a:cubicBezTo>
                            <a:pt x="9113075" y="-55206"/>
                            <a:pt x="9163253" y="714"/>
                            <a:pt x="9227940" y="0"/>
                          </a:cubicBezTo>
                          <a:cubicBezTo>
                            <a:pt x="9292627" y="-714"/>
                            <a:pt x="9391735" y="24907"/>
                            <a:pt x="9464554" y="0"/>
                          </a:cubicBezTo>
                          <a:cubicBezTo>
                            <a:pt x="9537373" y="-24907"/>
                            <a:pt x="9943386" y="68013"/>
                            <a:pt x="10292702" y="0"/>
                          </a:cubicBezTo>
                          <a:cubicBezTo>
                            <a:pt x="10642018" y="-68013"/>
                            <a:pt x="10851170" y="40173"/>
                            <a:pt x="11002544" y="0"/>
                          </a:cubicBezTo>
                          <a:cubicBezTo>
                            <a:pt x="11153918" y="-40173"/>
                            <a:pt x="11623282" y="30631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33537" y="141213"/>
                            <a:pt x="11814479" y="188000"/>
                            <a:pt x="11830692" y="341286"/>
                          </a:cubicBezTo>
                          <a:cubicBezTo>
                            <a:pt x="11846905" y="494572"/>
                            <a:pt x="11797917" y="509974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45959" y="681069"/>
                            <a:pt x="11514990" y="667756"/>
                            <a:pt x="11357464" y="669188"/>
                          </a:cubicBezTo>
                          <a:cubicBezTo>
                            <a:pt x="11199938" y="670620"/>
                            <a:pt x="10804041" y="640274"/>
                            <a:pt x="10647623" y="669188"/>
                          </a:cubicBezTo>
                          <a:cubicBezTo>
                            <a:pt x="10491205" y="698102"/>
                            <a:pt x="10366027" y="667424"/>
                            <a:pt x="10174395" y="669188"/>
                          </a:cubicBezTo>
                          <a:cubicBezTo>
                            <a:pt x="9982763" y="670952"/>
                            <a:pt x="9920422" y="619086"/>
                            <a:pt x="9701167" y="669188"/>
                          </a:cubicBezTo>
                          <a:cubicBezTo>
                            <a:pt x="9481912" y="719290"/>
                            <a:pt x="9340284" y="660397"/>
                            <a:pt x="9109633" y="669188"/>
                          </a:cubicBezTo>
                          <a:cubicBezTo>
                            <a:pt x="8878982" y="677979"/>
                            <a:pt x="8928385" y="628395"/>
                            <a:pt x="8754712" y="669188"/>
                          </a:cubicBezTo>
                          <a:cubicBezTo>
                            <a:pt x="8581039" y="709981"/>
                            <a:pt x="8389652" y="650665"/>
                            <a:pt x="8044871" y="669188"/>
                          </a:cubicBezTo>
                          <a:cubicBezTo>
                            <a:pt x="7700090" y="687711"/>
                            <a:pt x="7747472" y="638718"/>
                            <a:pt x="7571643" y="669188"/>
                          </a:cubicBezTo>
                          <a:cubicBezTo>
                            <a:pt x="7395814" y="699658"/>
                            <a:pt x="7409923" y="665326"/>
                            <a:pt x="7335029" y="669188"/>
                          </a:cubicBezTo>
                          <a:cubicBezTo>
                            <a:pt x="7260135" y="673050"/>
                            <a:pt x="7124141" y="656351"/>
                            <a:pt x="6980108" y="669188"/>
                          </a:cubicBezTo>
                          <a:cubicBezTo>
                            <a:pt x="6836075" y="682025"/>
                            <a:pt x="6734996" y="613277"/>
                            <a:pt x="6506881" y="669188"/>
                          </a:cubicBezTo>
                          <a:cubicBezTo>
                            <a:pt x="6278766" y="725099"/>
                            <a:pt x="6360326" y="667067"/>
                            <a:pt x="6270267" y="669188"/>
                          </a:cubicBezTo>
                          <a:cubicBezTo>
                            <a:pt x="6180208" y="671309"/>
                            <a:pt x="6083764" y="664426"/>
                            <a:pt x="5915346" y="669188"/>
                          </a:cubicBezTo>
                          <a:cubicBezTo>
                            <a:pt x="5746928" y="673950"/>
                            <a:pt x="5479977" y="577156"/>
                            <a:pt x="5087198" y="669188"/>
                          </a:cubicBezTo>
                          <a:cubicBezTo>
                            <a:pt x="4694419" y="761220"/>
                            <a:pt x="4936392" y="654967"/>
                            <a:pt x="4850584" y="669188"/>
                          </a:cubicBezTo>
                          <a:cubicBezTo>
                            <a:pt x="4764776" y="683409"/>
                            <a:pt x="4594507" y="654632"/>
                            <a:pt x="4377356" y="669188"/>
                          </a:cubicBezTo>
                          <a:cubicBezTo>
                            <a:pt x="4160205" y="683744"/>
                            <a:pt x="4080215" y="663573"/>
                            <a:pt x="3904128" y="669188"/>
                          </a:cubicBezTo>
                          <a:cubicBezTo>
                            <a:pt x="3728041" y="674803"/>
                            <a:pt x="3600029" y="637246"/>
                            <a:pt x="3312594" y="669188"/>
                          </a:cubicBezTo>
                          <a:cubicBezTo>
                            <a:pt x="3025159" y="701130"/>
                            <a:pt x="3073907" y="631051"/>
                            <a:pt x="2839366" y="669188"/>
                          </a:cubicBezTo>
                          <a:cubicBezTo>
                            <a:pt x="2604825" y="707325"/>
                            <a:pt x="2254867" y="615427"/>
                            <a:pt x="2011218" y="669188"/>
                          </a:cubicBezTo>
                          <a:cubicBezTo>
                            <a:pt x="1767569" y="722949"/>
                            <a:pt x="1572013" y="652465"/>
                            <a:pt x="1419683" y="669188"/>
                          </a:cubicBezTo>
                          <a:cubicBezTo>
                            <a:pt x="1267354" y="685911"/>
                            <a:pt x="968511" y="594853"/>
                            <a:pt x="591535" y="669188"/>
                          </a:cubicBezTo>
                          <a:cubicBezTo>
                            <a:pt x="214559" y="743523"/>
                            <a:pt x="276704" y="642604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31180" y="547645"/>
                            <a:pt x="18916" y="446995"/>
                            <a:pt x="0" y="321210"/>
                          </a:cubicBezTo>
                          <a:cubicBezTo>
                            <a:pt x="-18916" y="195425"/>
                            <a:pt x="23559" y="137873"/>
                            <a:pt x="0" y="0"/>
                          </a:cubicBezTo>
                          <a:close/>
                        </a:path>
                        <a:path w="11830692" h="669188" stroke="0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247823" y="-11357"/>
                            <a:pt x="455118" y="1072"/>
                            <a:pt x="709842" y="0"/>
                          </a:cubicBezTo>
                          <a:cubicBezTo>
                            <a:pt x="964566" y="-1072"/>
                            <a:pt x="1333835" y="71305"/>
                            <a:pt x="1537990" y="0"/>
                          </a:cubicBezTo>
                          <a:cubicBezTo>
                            <a:pt x="1742145" y="-71305"/>
                            <a:pt x="2154948" y="42272"/>
                            <a:pt x="2366138" y="0"/>
                          </a:cubicBezTo>
                          <a:cubicBezTo>
                            <a:pt x="2577328" y="-42272"/>
                            <a:pt x="2880420" y="12194"/>
                            <a:pt x="3194287" y="0"/>
                          </a:cubicBezTo>
                          <a:cubicBezTo>
                            <a:pt x="3508154" y="-12194"/>
                            <a:pt x="3727088" y="1981"/>
                            <a:pt x="3904128" y="0"/>
                          </a:cubicBezTo>
                          <a:cubicBezTo>
                            <a:pt x="4081168" y="-1981"/>
                            <a:pt x="4025909" y="25736"/>
                            <a:pt x="4140742" y="0"/>
                          </a:cubicBezTo>
                          <a:cubicBezTo>
                            <a:pt x="4255575" y="-25736"/>
                            <a:pt x="4476829" y="48957"/>
                            <a:pt x="4732277" y="0"/>
                          </a:cubicBezTo>
                          <a:cubicBezTo>
                            <a:pt x="4987725" y="-48957"/>
                            <a:pt x="4934341" y="3689"/>
                            <a:pt x="5087198" y="0"/>
                          </a:cubicBezTo>
                          <a:cubicBezTo>
                            <a:pt x="5240055" y="-3689"/>
                            <a:pt x="5244044" y="2068"/>
                            <a:pt x="5323811" y="0"/>
                          </a:cubicBezTo>
                          <a:cubicBezTo>
                            <a:pt x="5403578" y="-2068"/>
                            <a:pt x="5489622" y="13069"/>
                            <a:pt x="5560425" y="0"/>
                          </a:cubicBezTo>
                          <a:cubicBezTo>
                            <a:pt x="5631228" y="-13069"/>
                            <a:pt x="5888548" y="65157"/>
                            <a:pt x="6151960" y="0"/>
                          </a:cubicBezTo>
                          <a:cubicBezTo>
                            <a:pt x="6415373" y="-65157"/>
                            <a:pt x="6472110" y="37494"/>
                            <a:pt x="6743494" y="0"/>
                          </a:cubicBezTo>
                          <a:cubicBezTo>
                            <a:pt x="7014878" y="-37494"/>
                            <a:pt x="6930163" y="20567"/>
                            <a:pt x="7098415" y="0"/>
                          </a:cubicBezTo>
                          <a:cubicBezTo>
                            <a:pt x="7266667" y="-20567"/>
                            <a:pt x="7600317" y="50180"/>
                            <a:pt x="7926564" y="0"/>
                          </a:cubicBezTo>
                          <a:cubicBezTo>
                            <a:pt x="8252811" y="-50180"/>
                            <a:pt x="8054064" y="11219"/>
                            <a:pt x="8163177" y="0"/>
                          </a:cubicBezTo>
                          <a:cubicBezTo>
                            <a:pt x="8272290" y="-11219"/>
                            <a:pt x="8557412" y="49208"/>
                            <a:pt x="8754712" y="0"/>
                          </a:cubicBezTo>
                          <a:cubicBezTo>
                            <a:pt x="8952013" y="-49208"/>
                            <a:pt x="9262943" y="28920"/>
                            <a:pt x="9582861" y="0"/>
                          </a:cubicBezTo>
                          <a:cubicBezTo>
                            <a:pt x="9902779" y="-28920"/>
                            <a:pt x="9706759" y="1715"/>
                            <a:pt x="9819474" y="0"/>
                          </a:cubicBezTo>
                          <a:cubicBezTo>
                            <a:pt x="9932189" y="-1715"/>
                            <a:pt x="10050848" y="38628"/>
                            <a:pt x="10174395" y="0"/>
                          </a:cubicBezTo>
                          <a:cubicBezTo>
                            <a:pt x="10297942" y="-38628"/>
                            <a:pt x="10622687" y="65101"/>
                            <a:pt x="10884237" y="0"/>
                          </a:cubicBezTo>
                          <a:cubicBezTo>
                            <a:pt x="11145787" y="-65101"/>
                            <a:pt x="11371678" y="69340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60810" y="96027"/>
                            <a:pt x="11818547" y="193915"/>
                            <a:pt x="11830692" y="327902"/>
                          </a:cubicBezTo>
                          <a:cubicBezTo>
                            <a:pt x="11842837" y="461889"/>
                            <a:pt x="11800920" y="592051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81393" y="689493"/>
                            <a:pt x="11470479" y="661240"/>
                            <a:pt x="11239157" y="669188"/>
                          </a:cubicBezTo>
                          <a:cubicBezTo>
                            <a:pt x="11007836" y="677136"/>
                            <a:pt x="10868569" y="598174"/>
                            <a:pt x="10529316" y="669188"/>
                          </a:cubicBezTo>
                          <a:cubicBezTo>
                            <a:pt x="10190063" y="740202"/>
                            <a:pt x="10068609" y="613858"/>
                            <a:pt x="9819474" y="669188"/>
                          </a:cubicBezTo>
                          <a:cubicBezTo>
                            <a:pt x="9570339" y="724518"/>
                            <a:pt x="9489905" y="618978"/>
                            <a:pt x="9346247" y="669188"/>
                          </a:cubicBezTo>
                          <a:cubicBezTo>
                            <a:pt x="9202589" y="719398"/>
                            <a:pt x="9215671" y="662164"/>
                            <a:pt x="9109633" y="669188"/>
                          </a:cubicBezTo>
                          <a:cubicBezTo>
                            <a:pt x="9003595" y="676212"/>
                            <a:pt x="8972479" y="651327"/>
                            <a:pt x="8873019" y="669188"/>
                          </a:cubicBezTo>
                          <a:cubicBezTo>
                            <a:pt x="8773559" y="687049"/>
                            <a:pt x="8699479" y="668592"/>
                            <a:pt x="8636405" y="669188"/>
                          </a:cubicBezTo>
                          <a:cubicBezTo>
                            <a:pt x="8573331" y="669784"/>
                            <a:pt x="8271240" y="623225"/>
                            <a:pt x="8044871" y="669188"/>
                          </a:cubicBezTo>
                          <a:cubicBezTo>
                            <a:pt x="7818502" y="715151"/>
                            <a:pt x="7568352" y="614026"/>
                            <a:pt x="7216722" y="669188"/>
                          </a:cubicBezTo>
                          <a:cubicBezTo>
                            <a:pt x="6865092" y="724350"/>
                            <a:pt x="6667688" y="666169"/>
                            <a:pt x="6506881" y="669188"/>
                          </a:cubicBezTo>
                          <a:cubicBezTo>
                            <a:pt x="6346074" y="672207"/>
                            <a:pt x="6323048" y="646115"/>
                            <a:pt x="6151960" y="669188"/>
                          </a:cubicBezTo>
                          <a:cubicBezTo>
                            <a:pt x="5980872" y="692261"/>
                            <a:pt x="5852191" y="621520"/>
                            <a:pt x="5560425" y="669188"/>
                          </a:cubicBezTo>
                          <a:cubicBezTo>
                            <a:pt x="5268660" y="716856"/>
                            <a:pt x="5021623" y="664669"/>
                            <a:pt x="4850584" y="669188"/>
                          </a:cubicBezTo>
                          <a:cubicBezTo>
                            <a:pt x="4679545" y="673707"/>
                            <a:pt x="4479692" y="652951"/>
                            <a:pt x="4377356" y="669188"/>
                          </a:cubicBezTo>
                          <a:cubicBezTo>
                            <a:pt x="4275020" y="685425"/>
                            <a:pt x="3953441" y="641516"/>
                            <a:pt x="3549208" y="669188"/>
                          </a:cubicBezTo>
                          <a:cubicBezTo>
                            <a:pt x="3144975" y="696860"/>
                            <a:pt x="3372615" y="646743"/>
                            <a:pt x="3312594" y="669188"/>
                          </a:cubicBezTo>
                          <a:cubicBezTo>
                            <a:pt x="3252573" y="691633"/>
                            <a:pt x="3035687" y="624232"/>
                            <a:pt x="2839366" y="669188"/>
                          </a:cubicBezTo>
                          <a:cubicBezTo>
                            <a:pt x="2643045" y="714144"/>
                            <a:pt x="2659554" y="669051"/>
                            <a:pt x="2602752" y="669188"/>
                          </a:cubicBezTo>
                          <a:cubicBezTo>
                            <a:pt x="2545950" y="669325"/>
                            <a:pt x="2144372" y="604370"/>
                            <a:pt x="1774604" y="669188"/>
                          </a:cubicBezTo>
                          <a:cubicBezTo>
                            <a:pt x="1404836" y="734006"/>
                            <a:pt x="1402934" y="650203"/>
                            <a:pt x="1183069" y="669188"/>
                          </a:cubicBezTo>
                          <a:cubicBezTo>
                            <a:pt x="963205" y="688173"/>
                            <a:pt x="521368" y="580458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1268" y="581058"/>
                            <a:pt x="15431" y="476078"/>
                            <a:pt x="0" y="354670"/>
                          </a:cubicBezTo>
                          <a:cubicBezTo>
                            <a:pt x="-15431" y="233262"/>
                            <a:pt x="34010" y="791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46800" rIns="46800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ClrTx/>
                <a:buSzTx/>
                <a:tabLst/>
                <a:defRPr/>
              </a:pPr>
              <a:r>
                <a:rPr lang="en-GB" sz="2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Salary you’d earn</a:t>
              </a:r>
              <a:endPara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B95426F-3E9A-B61A-FF5A-B6577C010AF2}"/>
              </a:ext>
            </a:extLst>
          </p:cNvPr>
          <p:cNvGrpSpPr/>
          <p:nvPr/>
        </p:nvGrpSpPr>
        <p:grpSpPr>
          <a:xfrm>
            <a:off x="675677" y="4609787"/>
            <a:ext cx="10840645" cy="564473"/>
            <a:chOff x="177803" y="4563748"/>
            <a:chExt cx="10840645" cy="50751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406F02-D971-9688-EFED-3BBFA93FBC96}"/>
                </a:ext>
              </a:extLst>
            </p:cNvPr>
            <p:cNvSpPr txBox="1"/>
            <p:nvPr/>
          </p:nvSpPr>
          <p:spPr>
            <a:xfrm>
              <a:off x="7841916" y="4563748"/>
              <a:ext cx="3176532" cy="507519"/>
            </a:xfrm>
            <a:prstGeom prst="roundRect">
              <a:avLst/>
            </a:prstGeom>
            <a:solidFill>
              <a:srgbClr val="DAE9F6"/>
            </a:solidFill>
            <a:ln w="12700">
              <a:noFill/>
              <a:extLst>
                <a:ext uri="{C807C97D-BFC1-408E-A445-0C87EB9F89A2}">
                  <ask:lineSketchStyleProps xmlns:ask="http://schemas.microsoft.com/office/drawing/2018/sketchyshapes" sd="3539832706">
                    <a:custGeom>
                      <a:avLst/>
                      <a:gdLst>
                        <a:gd name="connsiteX0" fmla="*/ 0 w 11830692"/>
                        <a:gd name="connsiteY0" fmla="*/ 0 h 669188"/>
                        <a:gd name="connsiteX1" fmla="*/ 0 w 11830692"/>
                        <a:gd name="connsiteY1" fmla="*/ 0 h 669188"/>
                        <a:gd name="connsiteX2" fmla="*/ 828148 w 11830692"/>
                        <a:gd name="connsiteY2" fmla="*/ 0 h 669188"/>
                        <a:gd name="connsiteX3" fmla="*/ 1419683 w 11830692"/>
                        <a:gd name="connsiteY3" fmla="*/ 0 h 669188"/>
                        <a:gd name="connsiteX4" fmla="*/ 2129525 w 11830692"/>
                        <a:gd name="connsiteY4" fmla="*/ 0 h 669188"/>
                        <a:gd name="connsiteX5" fmla="*/ 2484445 w 11830692"/>
                        <a:gd name="connsiteY5" fmla="*/ 0 h 669188"/>
                        <a:gd name="connsiteX6" fmla="*/ 2957673 w 11830692"/>
                        <a:gd name="connsiteY6" fmla="*/ 0 h 669188"/>
                        <a:gd name="connsiteX7" fmla="*/ 3667515 w 11830692"/>
                        <a:gd name="connsiteY7" fmla="*/ 0 h 669188"/>
                        <a:gd name="connsiteX8" fmla="*/ 3904128 w 11830692"/>
                        <a:gd name="connsiteY8" fmla="*/ 0 h 669188"/>
                        <a:gd name="connsiteX9" fmla="*/ 4140742 w 11830692"/>
                        <a:gd name="connsiteY9" fmla="*/ 0 h 669188"/>
                        <a:gd name="connsiteX10" fmla="*/ 4613970 w 11830692"/>
                        <a:gd name="connsiteY10" fmla="*/ 0 h 669188"/>
                        <a:gd name="connsiteX11" fmla="*/ 4850584 w 11830692"/>
                        <a:gd name="connsiteY11" fmla="*/ 0 h 669188"/>
                        <a:gd name="connsiteX12" fmla="*/ 5678732 w 11830692"/>
                        <a:gd name="connsiteY12" fmla="*/ 0 h 669188"/>
                        <a:gd name="connsiteX13" fmla="*/ 6388574 w 11830692"/>
                        <a:gd name="connsiteY13" fmla="*/ 0 h 669188"/>
                        <a:gd name="connsiteX14" fmla="*/ 7216722 w 11830692"/>
                        <a:gd name="connsiteY14" fmla="*/ 0 h 669188"/>
                        <a:gd name="connsiteX15" fmla="*/ 7926564 w 11830692"/>
                        <a:gd name="connsiteY15" fmla="*/ 0 h 669188"/>
                        <a:gd name="connsiteX16" fmla="*/ 8399791 w 11830692"/>
                        <a:gd name="connsiteY16" fmla="*/ 0 h 669188"/>
                        <a:gd name="connsiteX17" fmla="*/ 8991326 w 11830692"/>
                        <a:gd name="connsiteY17" fmla="*/ 0 h 669188"/>
                        <a:gd name="connsiteX18" fmla="*/ 9227940 w 11830692"/>
                        <a:gd name="connsiteY18" fmla="*/ 0 h 669188"/>
                        <a:gd name="connsiteX19" fmla="*/ 9464554 w 11830692"/>
                        <a:gd name="connsiteY19" fmla="*/ 0 h 669188"/>
                        <a:gd name="connsiteX20" fmla="*/ 10292702 w 11830692"/>
                        <a:gd name="connsiteY20" fmla="*/ 0 h 669188"/>
                        <a:gd name="connsiteX21" fmla="*/ 11002544 w 11830692"/>
                        <a:gd name="connsiteY21" fmla="*/ 0 h 669188"/>
                        <a:gd name="connsiteX22" fmla="*/ 11830692 w 11830692"/>
                        <a:gd name="connsiteY22" fmla="*/ 0 h 669188"/>
                        <a:gd name="connsiteX23" fmla="*/ 11830692 w 11830692"/>
                        <a:gd name="connsiteY23" fmla="*/ 0 h 669188"/>
                        <a:gd name="connsiteX24" fmla="*/ 11830692 w 11830692"/>
                        <a:gd name="connsiteY24" fmla="*/ 341286 h 669188"/>
                        <a:gd name="connsiteX25" fmla="*/ 11830692 w 11830692"/>
                        <a:gd name="connsiteY25" fmla="*/ 669188 h 669188"/>
                        <a:gd name="connsiteX26" fmla="*/ 11830692 w 11830692"/>
                        <a:gd name="connsiteY26" fmla="*/ 669188 h 669188"/>
                        <a:gd name="connsiteX27" fmla="*/ 11357464 w 11830692"/>
                        <a:gd name="connsiteY27" fmla="*/ 669188 h 669188"/>
                        <a:gd name="connsiteX28" fmla="*/ 10647623 w 11830692"/>
                        <a:gd name="connsiteY28" fmla="*/ 669188 h 669188"/>
                        <a:gd name="connsiteX29" fmla="*/ 10174395 w 11830692"/>
                        <a:gd name="connsiteY29" fmla="*/ 669188 h 669188"/>
                        <a:gd name="connsiteX30" fmla="*/ 9701167 w 11830692"/>
                        <a:gd name="connsiteY30" fmla="*/ 669188 h 669188"/>
                        <a:gd name="connsiteX31" fmla="*/ 9109633 w 11830692"/>
                        <a:gd name="connsiteY31" fmla="*/ 669188 h 669188"/>
                        <a:gd name="connsiteX32" fmla="*/ 8754712 w 11830692"/>
                        <a:gd name="connsiteY32" fmla="*/ 669188 h 669188"/>
                        <a:gd name="connsiteX33" fmla="*/ 8044871 w 11830692"/>
                        <a:gd name="connsiteY33" fmla="*/ 669188 h 669188"/>
                        <a:gd name="connsiteX34" fmla="*/ 7571643 w 11830692"/>
                        <a:gd name="connsiteY34" fmla="*/ 669188 h 669188"/>
                        <a:gd name="connsiteX35" fmla="*/ 7335029 w 11830692"/>
                        <a:gd name="connsiteY35" fmla="*/ 669188 h 669188"/>
                        <a:gd name="connsiteX36" fmla="*/ 6980108 w 11830692"/>
                        <a:gd name="connsiteY36" fmla="*/ 669188 h 669188"/>
                        <a:gd name="connsiteX37" fmla="*/ 6506881 w 11830692"/>
                        <a:gd name="connsiteY37" fmla="*/ 669188 h 669188"/>
                        <a:gd name="connsiteX38" fmla="*/ 6270267 w 11830692"/>
                        <a:gd name="connsiteY38" fmla="*/ 669188 h 669188"/>
                        <a:gd name="connsiteX39" fmla="*/ 5915346 w 11830692"/>
                        <a:gd name="connsiteY39" fmla="*/ 669188 h 669188"/>
                        <a:gd name="connsiteX40" fmla="*/ 5087198 w 11830692"/>
                        <a:gd name="connsiteY40" fmla="*/ 669188 h 669188"/>
                        <a:gd name="connsiteX41" fmla="*/ 4850584 w 11830692"/>
                        <a:gd name="connsiteY41" fmla="*/ 669188 h 669188"/>
                        <a:gd name="connsiteX42" fmla="*/ 4377356 w 11830692"/>
                        <a:gd name="connsiteY42" fmla="*/ 669188 h 669188"/>
                        <a:gd name="connsiteX43" fmla="*/ 3904128 w 11830692"/>
                        <a:gd name="connsiteY43" fmla="*/ 669188 h 669188"/>
                        <a:gd name="connsiteX44" fmla="*/ 3312594 w 11830692"/>
                        <a:gd name="connsiteY44" fmla="*/ 669188 h 669188"/>
                        <a:gd name="connsiteX45" fmla="*/ 2839366 w 11830692"/>
                        <a:gd name="connsiteY45" fmla="*/ 669188 h 669188"/>
                        <a:gd name="connsiteX46" fmla="*/ 2011218 w 11830692"/>
                        <a:gd name="connsiteY46" fmla="*/ 669188 h 669188"/>
                        <a:gd name="connsiteX47" fmla="*/ 1419683 w 11830692"/>
                        <a:gd name="connsiteY47" fmla="*/ 669188 h 669188"/>
                        <a:gd name="connsiteX48" fmla="*/ 591535 w 11830692"/>
                        <a:gd name="connsiteY48" fmla="*/ 669188 h 669188"/>
                        <a:gd name="connsiteX49" fmla="*/ 0 w 11830692"/>
                        <a:gd name="connsiteY49" fmla="*/ 669188 h 669188"/>
                        <a:gd name="connsiteX50" fmla="*/ 0 w 11830692"/>
                        <a:gd name="connsiteY50" fmla="*/ 669188 h 669188"/>
                        <a:gd name="connsiteX51" fmla="*/ 0 w 11830692"/>
                        <a:gd name="connsiteY51" fmla="*/ 321210 h 669188"/>
                        <a:gd name="connsiteX52" fmla="*/ 0 w 11830692"/>
                        <a:gd name="connsiteY52" fmla="*/ 0 h 669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1830692" h="669188" fill="none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21254" y="-74100"/>
                            <a:pt x="432682" y="13592"/>
                            <a:pt x="828148" y="0"/>
                          </a:cubicBezTo>
                          <a:cubicBezTo>
                            <a:pt x="1223614" y="-13592"/>
                            <a:pt x="1196864" y="33700"/>
                            <a:pt x="1419683" y="0"/>
                          </a:cubicBezTo>
                          <a:cubicBezTo>
                            <a:pt x="1642502" y="-33700"/>
                            <a:pt x="1919423" y="67040"/>
                            <a:pt x="2129525" y="0"/>
                          </a:cubicBezTo>
                          <a:cubicBezTo>
                            <a:pt x="2339627" y="-67040"/>
                            <a:pt x="2367249" y="20919"/>
                            <a:pt x="2484445" y="0"/>
                          </a:cubicBezTo>
                          <a:cubicBezTo>
                            <a:pt x="2601641" y="-20919"/>
                            <a:pt x="2852547" y="10231"/>
                            <a:pt x="2957673" y="0"/>
                          </a:cubicBezTo>
                          <a:cubicBezTo>
                            <a:pt x="3062799" y="-10231"/>
                            <a:pt x="3400539" y="28054"/>
                            <a:pt x="3667515" y="0"/>
                          </a:cubicBezTo>
                          <a:cubicBezTo>
                            <a:pt x="3934491" y="-28054"/>
                            <a:pt x="3824778" y="694"/>
                            <a:pt x="3904128" y="0"/>
                          </a:cubicBezTo>
                          <a:cubicBezTo>
                            <a:pt x="3983478" y="-694"/>
                            <a:pt x="4086931" y="9579"/>
                            <a:pt x="4140742" y="0"/>
                          </a:cubicBezTo>
                          <a:cubicBezTo>
                            <a:pt x="4194553" y="-9579"/>
                            <a:pt x="4452645" y="19416"/>
                            <a:pt x="4613970" y="0"/>
                          </a:cubicBezTo>
                          <a:cubicBezTo>
                            <a:pt x="4775295" y="-19416"/>
                            <a:pt x="4753814" y="12764"/>
                            <a:pt x="4850584" y="0"/>
                          </a:cubicBezTo>
                          <a:cubicBezTo>
                            <a:pt x="4947354" y="-12764"/>
                            <a:pt x="5456064" y="41792"/>
                            <a:pt x="5678732" y="0"/>
                          </a:cubicBezTo>
                          <a:cubicBezTo>
                            <a:pt x="5901400" y="-41792"/>
                            <a:pt x="6037654" y="30006"/>
                            <a:pt x="6388574" y="0"/>
                          </a:cubicBezTo>
                          <a:cubicBezTo>
                            <a:pt x="6739494" y="-30006"/>
                            <a:pt x="6925879" y="86882"/>
                            <a:pt x="7216722" y="0"/>
                          </a:cubicBezTo>
                          <a:cubicBezTo>
                            <a:pt x="7507565" y="-86882"/>
                            <a:pt x="7759233" y="82243"/>
                            <a:pt x="7926564" y="0"/>
                          </a:cubicBezTo>
                          <a:cubicBezTo>
                            <a:pt x="8093895" y="-82243"/>
                            <a:pt x="8165446" y="31042"/>
                            <a:pt x="8399791" y="0"/>
                          </a:cubicBezTo>
                          <a:cubicBezTo>
                            <a:pt x="8634136" y="-31042"/>
                            <a:pt x="8869578" y="55206"/>
                            <a:pt x="8991326" y="0"/>
                          </a:cubicBezTo>
                          <a:cubicBezTo>
                            <a:pt x="9113075" y="-55206"/>
                            <a:pt x="9163253" y="714"/>
                            <a:pt x="9227940" y="0"/>
                          </a:cubicBezTo>
                          <a:cubicBezTo>
                            <a:pt x="9292627" y="-714"/>
                            <a:pt x="9391735" y="24907"/>
                            <a:pt x="9464554" y="0"/>
                          </a:cubicBezTo>
                          <a:cubicBezTo>
                            <a:pt x="9537373" y="-24907"/>
                            <a:pt x="9943386" y="68013"/>
                            <a:pt x="10292702" y="0"/>
                          </a:cubicBezTo>
                          <a:cubicBezTo>
                            <a:pt x="10642018" y="-68013"/>
                            <a:pt x="10851170" y="40173"/>
                            <a:pt x="11002544" y="0"/>
                          </a:cubicBezTo>
                          <a:cubicBezTo>
                            <a:pt x="11153918" y="-40173"/>
                            <a:pt x="11623282" y="30631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33537" y="141213"/>
                            <a:pt x="11814479" y="188000"/>
                            <a:pt x="11830692" y="341286"/>
                          </a:cubicBezTo>
                          <a:cubicBezTo>
                            <a:pt x="11846905" y="494572"/>
                            <a:pt x="11797917" y="509974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45959" y="681069"/>
                            <a:pt x="11514990" y="667756"/>
                            <a:pt x="11357464" y="669188"/>
                          </a:cubicBezTo>
                          <a:cubicBezTo>
                            <a:pt x="11199938" y="670620"/>
                            <a:pt x="10804041" y="640274"/>
                            <a:pt x="10647623" y="669188"/>
                          </a:cubicBezTo>
                          <a:cubicBezTo>
                            <a:pt x="10491205" y="698102"/>
                            <a:pt x="10366027" y="667424"/>
                            <a:pt x="10174395" y="669188"/>
                          </a:cubicBezTo>
                          <a:cubicBezTo>
                            <a:pt x="9982763" y="670952"/>
                            <a:pt x="9920422" y="619086"/>
                            <a:pt x="9701167" y="669188"/>
                          </a:cubicBezTo>
                          <a:cubicBezTo>
                            <a:pt x="9481912" y="719290"/>
                            <a:pt x="9340284" y="660397"/>
                            <a:pt x="9109633" y="669188"/>
                          </a:cubicBezTo>
                          <a:cubicBezTo>
                            <a:pt x="8878982" y="677979"/>
                            <a:pt x="8928385" y="628395"/>
                            <a:pt x="8754712" y="669188"/>
                          </a:cubicBezTo>
                          <a:cubicBezTo>
                            <a:pt x="8581039" y="709981"/>
                            <a:pt x="8389652" y="650665"/>
                            <a:pt x="8044871" y="669188"/>
                          </a:cubicBezTo>
                          <a:cubicBezTo>
                            <a:pt x="7700090" y="687711"/>
                            <a:pt x="7747472" y="638718"/>
                            <a:pt x="7571643" y="669188"/>
                          </a:cubicBezTo>
                          <a:cubicBezTo>
                            <a:pt x="7395814" y="699658"/>
                            <a:pt x="7409923" y="665326"/>
                            <a:pt x="7335029" y="669188"/>
                          </a:cubicBezTo>
                          <a:cubicBezTo>
                            <a:pt x="7260135" y="673050"/>
                            <a:pt x="7124141" y="656351"/>
                            <a:pt x="6980108" y="669188"/>
                          </a:cubicBezTo>
                          <a:cubicBezTo>
                            <a:pt x="6836075" y="682025"/>
                            <a:pt x="6734996" y="613277"/>
                            <a:pt x="6506881" y="669188"/>
                          </a:cubicBezTo>
                          <a:cubicBezTo>
                            <a:pt x="6278766" y="725099"/>
                            <a:pt x="6360326" y="667067"/>
                            <a:pt x="6270267" y="669188"/>
                          </a:cubicBezTo>
                          <a:cubicBezTo>
                            <a:pt x="6180208" y="671309"/>
                            <a:pt x="6083764" y="664426"/>
                            <a:pt x="5915346" y="669188"/>
                          </a:cubicBezTo>
                          <a:cubicBezTo>
                            <a:pt x="5746928" y="673950"/>
                            <a:pt x="5479977" y="577156"/>
                            <a:pt x="5087198" y="669188"/>
                          </a:cubicBezTo>
                          <a:cubicBezTo>
                            <a:pt x="4694419" y="761220"/>
                            <a:pt x="4936392" y="654967"/>
                            <a:pt x="4850584" y="669188"/>
                          </a:cubicBezTo>
                          <a:cubicBezTo>
                            <a:pt x="4764776" y="683409"/>
                            <a:pt x="4594507" y="654632"/>
                            <a:pt x="4377356" y="669188"/>
                          </a:cubicBezTo>
                          <a:cubicBezTo>
                            <a:pt x="4160205" y="683744"/>
                            <a:pt x="4080215" y="663573"/>
                            <a:pt x="3904128" y="669188"/>
                          </a:cubicBezTo>
                          <a:cubicBezTo>
                            <a:pt x="3728041" y="674803"/>
                            <a:pt x="3600029" y="637246"/>
                            <a:pt x="3312594" y="669188"/>
                          </a:cubicBezTo>
                          <a:cubicBezTo>
                            <a:pt x="3025159" y="701130"/>
                            <a:pt x="3073907" y="631051"/>
                            <a:pt x="2839366" y="669188"/>
                          </a:cubicBezTo>
                          <a:cubicBezTo>
                            <a:pt x="2604825" y="707325"/>
                            <a:pt x="2254867" y="615427"/>
                            <a:pt x="2011218" y="669188"/>
                          </a:cubicBezTo>
                          <a:cubicBezTo>
                            <a:pt x="1767569" y="722949"/>
                            <a:pt x="1572013" y="652465"/>
                            <a:pt x="1419683" y="669188"/>
                          </a:cubicBezTo>
                          <a:cubicBezTo>
                            <a:pt x="1267354" y="685911"/>
                            <a:pt x="968511" y="594853"/>
                            <a:pt x="591535" y="669188"/>
                          </a:cubicBezTo>
                          <a:cubicBezTo>
                            <a:pt x="214559" y="743523"/>
                            <a:pt x="276704" y="642604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31180" y="547645"/>
                            <a:pt x="18916" y="446995"/>
                            <a:pt x="0" y="321210"/>
                          </a:cubicBezTo>
                          <a:cubicBezTo>
                            <a:pt x="-18916" y="195425"/>
                            <a:pt x="23559" y="137873"/>
                            <a:pt x="0" y="0"/>
                          </a:cubicBezTo>
                          <a:close/>
                        </a:path>
                        <a:path w="11830692" h="669188" stroke="0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247823" y="-11357"/>
                            <a:pt x="455118" y="1072"/>
                            <a:pt x="709842" y="0"/>
                          </a:cubicBezTo>
                          <a:cubicBezTo>
                            <a:pt x="964566" y="-1072"/>
                            <a:pt x="1333835" y="71305"/>
                            <a:pt x="1537990" y="0"/>
                          </a:cubicBezTo>
                          <a:cubicBezTo>
                            <a:pt x="1742145" y="-71305"/>
                            <a:pt x="2154948" y="42272"/>
                            <a:pt x="2366138" y="0"/>
                          </a:cubicBezTo>
                          <a:cubicBezTo>
                            <a:pt x="2577328" y="-42272"/>
                            <a:pt x="2880420" y="12194"/>
                            <a:pt x="3194287" y="0"/>
                          </a:cubicBezTo>
                          <a:cubicBezTo>
                            <a:pt x="3508154" y="-12194"/>
                            <a:pt x="3727088" y="1981"/>
                            <a:pt x="3904128" y="0"/>
                          </a:cubicBezTo>
                          <a:cubicBezTo>
                            <a:pt x="4081168" y="-1981"/>
                            <a:pt x="4025909" y="25736"/>
                            <a:pt x="4140742" y="0"/>
                          </a:cubicBezTo>
                          <a:cubicBezTo>
                            <a:pt x="4255575" y="-25736"/>
                            <a:pt x="4476829" y="48957"/>
                            <a:pt x="4732277" y="0"/>
                          </a:cubicBezTo>
                          <a:cubicBezTo>
                            <a:pt x="4987725" y="-48957"/>
                            <a:pt x="4934341" y="3689"/>
                            <a:pt x="5087198" y="0"/>
                          </a:cubicBezTo>
                          <a:cubicBezTo>
                            <a:pt x="5240055" y="-3689"/>
                            <a:pt x="5244044" y="2068"/>
                            <a:pt x="5323811" y="0"/>
                          </a:cubicBezTo>
                          <a:cubicBezTo>
                            <a:pt x="5403578" y="-2068"/>
                            <a:pt x="5489622" y="13069"/>
                            <a:pt x="5560425" y="0"/>
                          </a:cubicBezTo>
                          <a:cubicBezTo>
                            <a:pt x="5631228" y="-13069"/>
                            <a:pt x="5888548" y="65157"/>
                            <a:pt x="6151960" y="0"/>
                          </a:cubicBezTo>
                          <a:cubicBezTo>
                            <a:pt x="6415373" y="-65157"/>
                            <a:pt x="6472110" y="37494"/>
                            <a:pt x="6743494" y="0"/>
                          </a:cubicBezTo>
                          <a:cubicBezTo>
                            <a:pt x="7014878" y="-37494"/>
                            <a:pt x="6930163" y="20567"/>
                            <a:pt x="7098415" y="0"/>
                          </a:cubicBezTo>
                          <a:cubicBezTo>
                            <a:pt x="7266667" y="-20567"/>
                            <a:pt x="7600317" y="50180"/>
                            <a:pt x="7926564" y="0"/>
                          </a:cubicBezTo>
                          <a:cubicBezTo>
                            <a:pt x="8252811" y="-50180"/>
                            <a:pt x="8054064" y="11219"/>
                            <a:pt x="8163177" y="0"/>
                          </a:cubicBezTo>
                          <a:cubicBezTo>
                            <a:pt x="8272290" y="-11219"/>
                            <a:pt x="8557412" y="49208"/>
                            <a:pt x="8754712" y="0"/>
                          </a:cubicBezTo>
                          <a:cubicBezTo>
                            <a:pt x="8952013" y="-49208"/>
                            <a:pt x="9262943" y="28920"/>
                            <a:pt x="9582861" y="0"/>
                          </a:cubicBezTo>
                          <a:cubicBezTo>
                            <a:pt x="9902779" y="-28920"/>
                            <a:pt x="9706759" y="1715"/>
                            <a:pt x="9819474" y="0"/>
                          </a:cubicBezTo>
                          <a:cubicBezTo>
                            <a:pt x="9932189" y="-1715"/>
                            <a:pt x="10050848" y="38628"/>
                            <a:pt x="10174395" y="0"/>
                          </a:cubicBezTo>
                          <a:cubicBezTo>
                            <a:pt x="10297942" y="-38628"/>
                            <a:pt x="10622687" y="65101"/>
                            <a:pt x="10884237" y="0"/>
                          </a:cubicBezTo>
                          <a:cubicBezTo>
                            <a:pt x="11145787" y="-65101"/>
                            <a:pt x="11371678" y="69340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60810" y="96027"/>
                            <a:pt x="11818547" y="193915"/>
                            <a:pt x="11830692" y="327902"/>
                          </a:cubicBezTo>
                          <a:cubicBezTo>
                            <a:pt x="11842837" y="461889"/>
                            <a:pt x="11800920" y="592051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81393" y="689493"/>
                            <a:pt x="11470479" y="661240"/>
                            <a:pt x="11239157" y="669188"/>
                          </a:cubicBezTo>
                          <a:cubicBezTo>
                            <a:pt x="11007836" y="677136"/>
                            <a:pt x="10868569" y="598174"/>
                            <a:pt x="10529316" y="669188"/>
                          </a:cubicBezTo>
                          <a:cubicBezTo>
                            <a:pt x="10190063" y="740202"/>
                            <a:pt x="10068609" y="613858"/>
                            <a:pt x="9819474" y="669188"/>
                          </a:cubicBezTo>
                          <a:cubicBezTo>
                            <a:pt x="9570339" y="724518"/>
                            <a:pt x="9489905" y="618978"/>
                            <a:pt x="9346247" y="669188"/>
                          </a:cubicBezTo>
                          <a:cubicBezTo>
                            <a:pt x="9202589" y="719398"/>
                            <a:pt x="9215671" y="662164"/>
                            <a:pt x="9109633" y="669188"/>
                          </a:cubicBezTo>
                          <a:cubicBezTo>
                            <a:pt x="9003595" y="676212"/>
                            <a:pt x="8972479" y="651327"/>
                            <a:pt x="8873019" y="669188"/>
                          </a:cubicBezTo>
                          <a:cubicBezTo>
                            <a:pt x="8773559" y="687049"/>
                            <a:pt x="8699479" y="668592"/>
                            <a:pt x="8636405" y="669188"/>
                          </a:cubicBezTo>
                          <a:cubicBezTo>
                            <a:pt x="8573331" y="669784"/>
                            <a:pt x="8271240" y="623225"/>
                            <a:pt x="8044871" y="669188"/>
                          </a:cubicBezTo>
                          <a:cubicBezTo>
                            <a:pt x="7818502" y="715151"/>
                            <a:pt x="7568352" y="614026"/>
                            <a:pt x="7216722" y="669188"/>
                          </a:cubicBezTo>
                          <a:cubicBezTo>
                            <a:pt x="6865092" y="724350"/>
                            <a:pt x="6667688" y="666169"/>
                            <a:pt x="6506881" y="669188"/>
                          </a:cubicBezTo>
                          <a:cubicBezTo>
                            <a:pt x="6346074" y="672207"/>
                            <a:pt x="6323048" y="646115"/>
                            <a:pt x="6151960" y="669188"/>
                          </a:cubicBezTo>
                          <a:cubicBezTo>
                            <a:pt x="5980872" y="692261"/>
                            <a:pt x="5852191" y="621520"/>
                            <a:pt x="5560425" y="669188"/>
                          </a:cubicBezTo>
                          <a:cubicBezTo>
                            <a:pt x="5268660" y="716856"/>
                            <a:pt x="5021623" y="664669"/>
                            <a:pt x="4850584" y="669188"/>
                          </a:cubicBezTo>
                          <a:cubicBezTo>
                            <a:pt x="4679545" y="673707"/>
                            <a:pt x="4479692" y="652951"/>
                            <a:pt x="4377356" y="669188"/>
                          </a:cubicBezTo>
                          <a:cubicBezTo>
                            <a:pt x="4275020" y="685425"/>
                            <a:pt x="3953441" y="641516"/>
                            <a:pt x="3549208" y="669188"/>
                          </a:cubicBezTo>
                          <a:cubicBezTo>
                            <a:pt x="3144975" y="696860"/>
                            <a:pt x="3372615" y="646743"/>
                            <a:pt x="3312594" y="669188"/>
                          </a:cubicBezTo>
                          <a:cubicBezTo>
                            <a:pt x="3252573" y="691633"/>
                            <a:pt x="3035687" y="624232"/>
                            <a:pt x="2839366" y="669188"/>
                          </a:cubicBezTo>
                          <a:cubicBezTo>
                            <a:pt x="2643045" y="714144"/>
                            <a:pt x="2659554" y="669051"/>
                            <a:pt x="2602752" y="669188"/>
                          </a:cubicBezTo>
                          <a:cubicBezTo>
                            <a:pt x="2545950" y="669325"/>
                            <a:pt x="2144372" y="604370"/>
                            <a:pt x="1774604" y="669188"/>
                          </a:cubicBezTo>
                          <a:cubicBezTo>
                            <a:pt x="1404836" y="734006"/>
                            <a:pt x="1402934" y="650203"/>
                            <a:pt x="1183069" y="669188"/>
                          </a:cubicBezTo>
                          <a:cubicBezTo>
                            <a:pt x="963205" y="688173"/>
                            <a:pt x="521368" y="580458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1268" y="581058"/>
                            <a:pt x="15431" y="476078"/>
                            <a:pt x="0" y="354670"/>
                          </a:cubicBezTo>
                          <a:cubicBezTo>
                            <a:pt x="-15431" y="233262"/>
                            <a:pt x="34010" y="791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46800" rIns="46800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ClrTx/>
                <a:buSzTx/>
                <a:tabLst/>
                <a:defRPr/>
              </a:pPr>
              <a:r>
                <a:rPr lang="en-GB" sz="2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People you’d work with</a:t>
              </a:r>
              <a:endPara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1A2A790-A19C-81A0-E9B7-D03B0D91FBA3}"/>
                </a:ext>
              </a:extLst>
            </p:cNvPr>
            <p:cNvSpPr txBox="1"/>
            <p:nvPr/>
          </p:nvSpPr>
          <p:spPr>
            <a:xfrm>
              <a:off x="4099608" y="4563748"/>
              <a:ext cx="3486031" cy="507519"/>
            </a:xfrm>
            <a:prstGeom prst="roundRect">
              <a:avLst/>
            </a:prstGeom>
            <a:solidFill>
              <a:srgbClr val="C9F0EF"/>
            </a:solidFill>
            <a:ln w="12700">
              <a:solidFill>
                <a:srgbClr val="C9F0EF"/>
              </a:solidFill>
              <a:extLst>
                <a:ext uri="{C807C97D-BFC1-408E-A445-0C87EB9F89A2}">
                  <ask:lineSketchStyleProps xmlns:ask="http://schemas.microsoft.com/office/drawing/2018/sketchyshapes" sd="3539832706">
                    <a:custGeom>
                      <a:avLst/>
                      <a:gdLst>
                        <a:gd name="connsiteX0" fmla="*/ 0 w 11830692"/>
                        <a:gd name="connsiteY0" fmla="*/ 0 h 669188"/>
                        <a:gd name="connsiteX1" fmla="*/ 0 w 11830692"/>
                        <a:gd name="connsiteY1" fmla="*/ 0 h 669188"/>
                        <a:gd name="connsiteX2" fmla="*/ 828148 w 11830692"/>
                        <a:gd name="connsiteY2" fmla="*/ 0 h 669188"/>
                        <a:gd name="connsiteX3" fmla="*/ 1419683 w 11830692"/>
                        <a:gd name="connsiteY3" fmla="*/ 0 h 669188"/>
                        <a:gd name="connsiteX4" fmla="*/ 2129525 w 11830692"/>
                        <a:gd name="connsiteY4" fmla="*/ 0 h 669188"/>
                        <a:gd name="connsiteX5" fmla="*/ 2484445 w 11830692"/>
                        <a:gd name="connsiteY5" fmla="*/ 0 h 669188"/>
                        <a:gd name="connsiteX6" fmla="*/ 2957673 w 11830692"/>
                        <a:gd name="connsiteY6" fmla="*/ 0 h 669188"/>
                        <a:gd name="connsiteX7" fmla="*/ 3667515 w 11830692"/>
                        <a:gd name="connsiteY7" fmla="*/ 0 h 669188"/>
                        <a:gd name="connsiteX8" fmla="*/ 3904128 w 11830692"/>
                        <a:gd name="connsiteY8" fmla="*/ 0 h 669188"/>
                        <a:gd name="connsiteX9" fmla="*/ 4140742 w 11830692"/>
                        <a:gd name="connsiteY9" fmla="*/ 0 h 669188"/>
                        <a:gd name="connsiteX10" fmla="*/ 4613970 w 11830692"/>
                        <a:gd name="connsiteY10" fmla="*/ 0 h 669188"/>
                        <a:gd name="connsiteX11" fmla="*/ 4850584 w 11830692"/>
                        <a:gd name="connsiteY11" fmla="*/ 0 h 669188"/>
                        <a:gd name="connsiteX12" fmla="*/ 5678732 w 11830692"/>
                        <a:gd name="connsiteY12" fmla="*/ 0 h 669188"/>
                        <a:gd name="connsiteX13" fmla="*/ 6388574 w 11830692"/>
                        <a:gd name="connsiteY13" fmla="*/ 0 h 669188"/>
                        <a:gd name="connsiteX14" fmla="*/ 7216722 w 11830692"/>
                        <a:gd name="connsiteY14" fmla="*/ 0 h 669188"/>
                        <a:gd name="connsiteX15" fmla="*/ 7926564 w 11830692"/>
                        <a:gd name="connsiteY15" fmla="*/ 0 h 669188"/>
                        <a:gd name="connsiteX16" fmla="*/ 8399791 w 11830692"/>
                        <a:gd name="connsiteY16" fmla="*/ 0 h 669188"/>
                        <a:gd name="connsiteX17" fmla="*/ 8991326 w 11830692"/>
                        <a:gd name="connsiteY17" fmla="*/ 0 h 669188"/>
                        <a:gd name="connsiteX18" fmla="*/ 9227940 w 11830692"/>
                        <a:gd name="connsiteY18" fmla="*/ 0 h 669188"/>
                        <a:gd name="connsiteX19" fmla="*/ 9464554 w 11830692"/>
                        <a:gd name="connsiteY19" fmla="*/ 0 h 669188"/>
                        <a:gd name="connsiteX20" fmla="*/ 10292702 w 11830692"/>
                        <a:gd name="connsiteY20" fmla="*/ 0 h 669188"/>
                        <a:gd name="connsiteX21" fmla="*/ 11002544 w 11830692"/>
                        <a:gd name="connsiteY21" fmla="*/ 0 h 669188"/>
                        <a:gd name="connsiteX22" fmla="*/ 11830692 w 11830692"/>
                        <a:gd name="connsiteY22" fmla="*/ 0 h 669188"/>
                        <a:gd name="connsiteX23" fmla="*/ 11830692 w 11830692"/>
                        <a:gd name="connsiteY23" fmla="*/ 0 h 669188"/>
                        <a:gd name="connsiteX24" fmla="*/ 11830692 w 11830692"/>
                        <a:gd name="connsiteY24" fmla="*/ 341286 h 669188"/>
                        <a:gd name="connsiteX25" fmla="*/ 11830692 w 11830692"/>
                        <a:gd name="connsiteY25" fmla="*/ 669188 h 669188"/>
                        <a:gd name="connsiteX26" fmla="*/ 11830692 w 11830692"/>
                        <a:gd name="connsiteY26" fmla="*/ 669188 h 669188"/>
                        <a:gd name="connsiteX27" fmla="*/ 11357464 w 11830692"/>
                        <a:gd name="connsiteY27" fmla="*/ 669188 h 669188"/>
                        <a:gd name="connsiteX28" fmla="*/ 10647623 w 11830692"/>
                        <a:gd name="connsiteY28" fmla="*/ 669188 h 669188"/>
                        <a:gd name="connsiteX29" fmla="*/ 10174395 w 11830692"/>
                        <a:gd name="connsiteY29" fmla="*/ 669188 h 669188"/>
                        <a:gd name="connsiteX30" fmla="*/ 9701167 w 11830692"/>
                        <a:gd name="connsiteY30" fmla="*/ 669188 h 669188"/>
                        <a:gd name="connsiteX31" fmla="*/ 9109633 w 11830692"/>
                        <a:gd name="connsiteY31" fmla="*/ 669188 h 669188"/>
                        <a:gd name="connsiteX32" fmla="*/ 8754712 w 11830692"/>
                        <a:gd name="connsiteY32" fmla="*/ 669188 h 669188"/>
                        <a:gd name="connsiteX33" fmla="*/ 8044871 w 11830692"/>
                        <a:gd name="connsiteY33" fmla="*/ 669188 h 669188"/>
                        <a:gd name="connsiteX34" fmla="*/ 7571643 w 11830692"/>
                        <a:gd name="connsiteY34" fmla="*/ 669188 h 669188"/>
                        <a:gd name="connsiteX35" fmla="*/ 7335029 w 11830692"/>
                        <a:gd name="connsiteY35" fmla="*/ 669188 h 669188"/>
                        <a:gd name="connsiteX36" fmla="*/ 6980108 w 11830692"/>
                        <a:gd name="connsiteY36" fmla="*/ 669188 h 669188"/>
                        <a:gd name="connsiteX37" fmla="*/ 6506881 w 11830692"/>
                        <a:gd name="connsiteY37" fmla="*/ 669188 h 669188"/>
                        <a:gd name="connsiteX38" fmla="*/ 6270267 w 11830692"/>
                        <a:gd name="connsiteY38" fmla="*/ 669188 h 669188"/>
                        <a:gd name="connsiteX39" fmla="*/ 5915346 w 11830692"/>
                        <a:gd name="connsiteY39" fmla="*/ 669188 h 669188"/>
                        <a:gd name="connsiteX40" fmla="*/ 5087198 w 11830692"/>
                        <a:gd name="connsiteY40" fmla="*/ 669188 h 669188"/>
                        <a:gd name="connsiteX41" fmla="*/ 4850584 w 11830692"/>
                        <a:gd name="connsiteY41" fmla="*/ 669188 h 669188"/>
                        <a:gd name="connsiteX42" fmla="*/ 4377356 w 11830692"/>
                        <a:gd name="connsiteY42" fmla="*/ 669188 h 669188"/>
                        <a:gd name="connsiteX43" fmla="*/ 3904128 w 11830692"/>
                        <a:gd name="connsiteY43" fmla="*/ 669188 h 669188"/>
                        <a:gd name="connsiteX44" fmla="*/ 3312594 w 11830692"/>
                        <a:gd name="connsiteY44" fmla="*/ 669188 h 669188"/>
                        <a:gd name="connsiteX45" fmla="*/ 2839366 w 11830692"/>
                        <a:gd name="connsiteY45" fmla="*/ 669188 h 669188"/>
                        <a:gd name="connsiteX46" fmla="*/ 2011218 w 11830692"/>
                        <a:gd name="connsiteY46" fmla="*/ 669188 h 669188"/>
                        <a:gd name="connsiteX47" fmla="*/ 1419683 w 11830692"/>
                        <a:gd name="connsiteY47" fmla="*/ 669188 h 669188"/>
                        <a:gd name="connsiteX48" fmla="*/ 591535 w 11830692"/>
                        <a:gd name="connsiteY48" fmla="*/ 669188 h 669188"/>
                        <a:gd name="connsiteX49" fmla="*/ 0 w 11830692"/>
                        <a:gd name="connsiteY49" fmla="*/ 669188 h 669188"/>
                        <a:gd name="connsiteX50" fmla="*/ 0 w 11830692"/>
                        <a:gd name="connsiteY50" fmla="*/ 669188 h 669188"/>
                        <a:gd name="connsiteX51" fmla="*/ 0 w 11830692"/>
                        <a:gd name="connsiteY51" fmla="*/ 321210 h 669188"/>
                        <a:gd name="connsiteX52" fmla="*/ 0 w 11830692"/>
                        <a:gd name="connsiteY52" fmla="*/ 0 h 669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1830692" h="669188" fill="none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21254" y="-74100"/>
                            <a:pt x="432682" y="13592"/>
                            <a:pt x="828148" y="0"/>
                          </a:cubicBezTo>
                          <a:cubicBezTo>
                            <a:pt x="1223614" y="-13592"/>
                            <a:pt x="1196864" y="33700"/>
                            <a:pt x="1419683" y="0"/>
                          </a:cubicBezTo>
                          <a:cubicBezTo>
                            <a:pt x="1642502" y="-33700"/>
                            <a:pt x="1919423" y="67040"/>
                            <a:pt x="2129525" y="0"/>
                          </a:cubicBezTo>
                          <a:cubicBezTo>
                            <a:pt x="2339627" y="-67040"/>
                            <a:pt x="2367249" y="20919"/>
                            <a:pt x="2484445" y="0"/>
                          </a:cubicBezTo>
                          <a:cubicBezTo>
                            <a:pt x="2601641" y="-20919"/>
                            <a:pt x="2852547" y="10231"/>
                            <a:pt x="2957673" y="0"/>
                          </a:cubicBezTo>
                          <a:cubicBezTo>
                            <a:pt x="3062799" y="-10231"/>
                            <a:pt x="3400539" y="28054"/>
                            <a:pt x="3667515" y="0"/>
                          </a:cubicBezTo>
                          <a:cubicBezTo>
                            <a:pt x="3934491" y="-28054"/>
                            <a:pt x="3824778" y="694"/>
                            <a:pt x="3904128" y="0"/>
                          </a:cubicBezTo>
                          <a:cubicBezTo>
                            <a:pt x="3983478" y="-694"/>
                            <a:pt x="4086931" y="9579"/>
                            <a:pt x="4140742" y="0"/>
                          </a:cubicBezTo>
                          <a:cubicBezTo>
                            <a:pt x="4194553" y="-9579"/>
                            <a:pt x="4452645" y="19416"/>
                            <a:pt x="4613970" y="0"/>
                          </a:cubicBezTo>
                          <a:cubicBezTo>
                            <a:pt x="4775295" y="-19416"/>
                            <a:pt x="4753814" y="12764"/>
                            <a:pt x="4850584" y="0"/>
                          </a:cubicBezTo>
                          <a:cubicBezTo>
                            <a:pt x="4947354" y="-12764"/>
                            <a:pt x="5456064" y="41792"/>
                            <a:pt x="5678732" y="0"/>
                          </a:cubicBezTo>
                          <a:cubicBezTo>
                            <a:pt x="5901400" y="-41792"/>
                            <a:pt x="6037654" y="30006"/>
                            <a:pt x="6388574" y="0"/>
                          </a:cubicBezTo>
                          <a:cubicBezTo>
                            <a:pt x="6739494" y="-30006"/>
                            <a:pt x="6925879" y="86882"/>
                            <a:pt x="7216722" y="0"/>
                          </a:cubicBezTo>
                          <a:cubicBezTo>
                            <a:pt x="7507565" y="-86882"/>
                            <a:pt x="7759233" y="82243"/>
                            <a:pt x="7926564" y="0"/>
                          </a:cubicBezTo>
                          <a:cubicBezTo>
                            <a:pt x="8093895" y="-82243"/>
                            <a:pt x="8165446" y="31042"/>
                            <a:pt x="8399791" y="0"/>
                          </a:cubicBezTo>
                          <a:cubicBezTo>
                            <a:pt x="8634136" y="-31042"/>
                            <a:pt x="8869578" y="55206"/>
                            <a:pt x="8991326" y="0"/>
                          </a:cubicBezTo>
                          <a:cubicBezTo>
                            <a:pt x="9113075" y="-55206"/>
                            <a:pt x="9163253" y="714"/>
                            <a:pt x="9227940" y="0"/>
                          </a:cubicBezTo>
                          <a:cubicBezTo>
                            <a:pt x="9292627" y="-714"/>
                            <a:pt x="9391735" y="24907"/>
                            <a:pt x="9464554" y="0"/>
                          </a:cubicBezTo>
                          <a:cubicBezTo>
                            <a:pt x="9537373" y="-24907"/>
                            <a:pt x="9943386" y="68013"/>
                            <a:pt x="10292702" y="0"/>
                          </a:cubicBezTo>
                          <a:cubicBezTo>
                            <a:pt x="10642018" y="-68013"/>
                            <a:pt x="10851170" y="40173"/>
                            <a:pt x="11002544" y="0"/>
                          </a:cubicBezTo>
                          <a:cubicBezTo>
                            <a:pt x="11153918" y="-40173"/>
                            <a:pt x="11623282" y="30631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33537" y="141213"/>
                            <a:pt x="11814479" y="188000"/>
                            <a:pt x="11830692" y="341286"/>
                          </a:cubicBezTo>
                          <a:cubicBezTo>
                            <a:pt x="11846905" y="494572"/>
                            <a:pt x="11797917" y="509974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45959" y="681069"/>
                            <a:pt x="11514990" y="667756"/>
                            <a:pt x="11357464" y="669188"/>
                          </a:cubicBezTo>
                          <a:cubicBezTo>
                            <a:pt x="11199938" y="670620"/>
                            <a:pt x="10804041" y="640274"/>
                            <a:pt x="10647623" y="669188"/>
                          </a:cubicBezTo>
                          <a:cubicBezTo>
                            <a:pt x="10491205" y="698102"/>
                            <a:pt x="10366027" y="667424"/>
                            <a:pt x="10174395" y="669188"/>
                          </a:cubicBezTo>
                          <a:cubicBezTo>
                            <a:pt x="9982763" y="670952"/>
                            <a:pt x="9920422" y="619086"/>
                            <a:pt x="9701167" y="669188"/>
                          </a:cubicBezTo>
                          <a:cubicBezTo>
                            <a:pt x="9481912" y="719290"/>
                            <a:pt x="9340284" y="660397"/>
                            <a:pt x="9109633" y="669188"/>
                          </a:cubicBezTo>
                          <a:cubicBezTo>
                            <a:pt x="8878982" y="677979"/>
                            <a:pt x="8928385" y="628395"/>
                            <a:pt x="8754712" y="669188"/>
                          </a:cubicBezTo>
                          <a:cubicBezTo>
                            <a:pt x="8581039" y="709981"/>
                            <a:pt x="8389652" y="650665"/>
                            <a:pt x="8044871" y="669188"/>
                          </a:cubicBezTo>
                          <a:cubicBezTo>
                            <a:pt x="7700090" y="687711"/>
                            <a:pt x="7747472" y="638718"/>
                            <a:pt x="7571643" y="669188"/>
                          </a:cubicBezTo>
                          <a:cubicBezTo>
                            <a:pt x="7395814" y="699658"/>
                            <a:pt x="7409923" y="665326"/>
                            <a:pt x="7335029" y="669188"/>
                          </a:cubicBezTo>
                          <a:cubicBezTo>
                            <a:pt x="7260135" y="673050"/>
                            <a:pt x="7124141" y="656351"/>
                            <a:pt x="6980108" y="669188"/>
                          </a:cubicBezTo>
                          <a:cubicBezTo>
                            <a:pt x="6836075" y="682025"/>
                            <a:pt x="6734996" y="613277"/>
                            <a:pt x="6506881" y="669188"/>
                          </a:cubicBezTo>
                          <a:cubicBezTo>
                            <a:pt x="6278766" y="725099"/>
                            <a:pt x="6360326" y="667067"/>
                            <a:pt x="6270267" y="669188"/>
                          </a:cubicBezTo>
                          <a:cubicBezTo>
                            <a:pt x="6180208" y="671309"/>
                            <a:pt x="6083764" y="664426"/>
                            <a:pt x="5915346" y="669188"/>
                          </a:cubicBezTo>
                          <a:cubicBezTo>
                            <a:pt x="5746928" y="673950"/>
                            <a:pt x="5479977" y="577156"/>
                            <a:pt x="5087198" y="669188"/>
                          </a:cubicBezTo>
                          <a:cubicBezTo>
                            <a:pt x="4694419" y="761220"/>
                            <a:pt x="4936392" y="654967"/>
                            <a:pt x="4850584" y="669188"/>
                          </a:cubicBezTo>
                          <a:cubicBezTo>
                            <a:pt x="4764776" y="683409"/>
                            <a:pt x="4594507" y="654632"/>
                            <a:pt x="4377356" y="669188"/>
                          </a:cubicBezTo>
                          <a:cubicBezTo>
                            <a:pt x="4160205" y="683744"/>
                            <a:pt x="4080215" y="663573"/>
                            <a:pt x="3904128" y="669188"/>
                          </a:cubicBezTo>
                          <a:cubicBezTo>
                            <a:pt x="3728041" y="674803"/>
                            <a:pt x="3600029" y="637246"/>
                            <a:pt x="3312594" y="669188"/>
                          </a:cubicBezTo>
                          <a:cubicBezTo>
                            <a:pt x="3025159" y="701130"/>
                            <a:pt x="3073907" y="631051"/>
                            <a:pt x="2839366" y="669188"/>
                          </a:cubicBezTo>
                          <a:cubicBezTo>
                            <a:pt x="2604825" y="707325"/>
                            <a:pt x="2254867" y="615427"/>
                            <a:pt x="2011218" y="669188"/>
                          </a:cubicBezTo>
                          <a:cubicBezTo>
                            <a:pt x="1767569" y="722949"/>
                            <a:pt x="1572013" y="652465"/>
                            <a:pt x="1419683" y="669188"/>
                          </a:cubicBezTo>
                          <a:cubicBezTo>
                            <a:pt x="1267354" y="685911"/>
                            <a:pt x="968511" y="594853"/>
                            <a:pt x="591535" y="669188"/>
                          </a:cubicBezTo>
                          <a:cubicBezTo>
                            <a:pt x="214559" y="743523"/>
                            <a:pt x="276704" y="642604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31180" y="547645"/>
                            <a:pt x="18916" y="446995"/>
                            <a:pt x="0" y="321210"/>
                          </a:cubicBezTo>
                          <a:cubicBezTo>
                            <a:pt x="-18916" y="195425"/>
                            <a:pt x="23559" y="137873"/>
                            <a:pt x="0" y="0"/>
                          </a:cubicBezTo>
                          <a:close/>
                        </a:path>
                        <a:path w="11830692" h="669188" stroke="0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247823" y="-11357"/>
                            <a:pt x="455118" y="1072"/>
                            <a:pt x="709842" y="0"/>
                          </a:cubicBezTo>
                          <a:cubicBezTo>
                            <a:pt x="964566" y="-1072"/>
                            <a:pt x="1333835" y="71305"/>
                            <a:pt x="1537990" y="0"/>
                          </a:cubicBezTo>
                          <a:cubicBezTo>
                            <a:pt x="1742145" y="-71305"/>
                            <a:pt x="2154948" y="42272"/>
                            <a:pt x="2366138" y="0"/>
                          </a:cubicBezTo>
                          <a:cubicBezTo>
                            <a:pt x="2577328" y="-42272"/>
                            <a:pt x="2880420" y="12194"/>
                            <a:pt x="3194287" y="0"/>
                          </a:cubicBezTo>
                          <a:cubicBezTo>
                            <a:pt x="3508154" y="-12194"/>
                            <a:pt x="3727088" y="1981"/>
                            <a:pt x="3904128" y="0"/>
                          </a:cubicBezTo>
                          <a:cubicBezTo>
                            <a:pt x="4081168" y="-1981"/>
                            <a:pt x="4025909" y="25736"/>
                            <a:pt x="4140742" y="0"/>
                          </a:cubicBezTo>
                          <a:cubicBezTo>
                            <a:pt x="4255575" y="-25736"/>
                            <a:pt x="4476829" y="48957"/>
                            <a:pt x="4732277" y="0"/>
                          </a:cubicBezTo>
                          <a:cubicBezTo>
                            <a:pt x="4987725" y="-48957"/>
                            <a:pt x="4934341" y="3689"/>
                            <a:pt x="5087198" y="0"/>
                          </a:cubicBezTo>
                          <a:cubicBezTo>
                            <a:pt x="5240055" y="-3689"/>
                            <a:pt x="5244044" y="2068"/>
                            <a:pt x="5323811" y="0"/>
                          </a:cubicBezTo>
                          <a:cubicBezTo>
                            <a:pt x="5403578" y="-2068"/>
                            <a:pt x="5489622" y="13069"/>
                            <a:pt x="5560425" y="0"/>
                          </a:cubicBezTo>
                          <a:cubicBezTo>
                            <a:pt x="5631228" y="-13069"/>
                            <a:pt x="5888548" y="65157"/>
                            <a:pt x="6151960" y="0"/>
                          </a:cubicBezTo>
                          <a:cubicBezTo>
                            <a:pt x="6415373" y="-65157"/>
                            <a:pt x="6472110" y="37494"/>
                            <a:pt x="6743494" y="0"/>
                          </a:cubicBezTo>
                          <a:cubicBezTo>
                            <a:pt x="7014878" y="-37494"/>
                            <a:pt x="6930163" y="20567"/>
                            <a:pt x="7098415" y="0"/>
                          </a:cubicBezTo>
                          <a:cubicBezTo>
                            <a:pt x="7266667" y="-20567"/>
                            <a:pt x="7600317" y="50180"/>
                            <a:pt x="7926564" y="0"/>
                          </a:cubicBezTo>
                          <a:cubicBezTo>
                            <a:pt x="8252811" y="-50180"/>
                            <a:pt x="8054064" y="11219"/>
                            <a:pt x="8163177" y="0"/>
                          </a:cubicBezTo>
                          <a:cubicBezTo>
                            <a:pt x="8272290" y="-11219"/>
                            <a:pt x="8557412" y="49208"/>
                            <a:pt x="8754712" y="0"/>
                          </a:cubicBezTo>
                          <a:cubicBezTo>
                            <a:pt x="8952013" y="-49208"/>
                            <a:pt x="9262943" y="28920"/>
                            <a:pt x="9582861" y="0"/>
                          </a:cubicBezTo>
                          <a:cubicBezTo>
                            <a:pt x="9902779" y="-28920"/>
                            <a:pt x="9706759" y="1715"/>
                            <a:pt x="9819474" y="0"/>
                          </a:cubicBezTo>
                          <a:cubicBezTo>
                            <a:pt x="9932189" y="-1715"/>
                            <a:pt x="10050848" y="38628"/>
                            <a:pt x="10174395" y="0"/>
                          </a:cubicBezTo>
                          <a:cubicBezTo>
                            <a:pt x="10297942" y="-38628"/>
                            <a:pt x="10622687" y="65101"/>
                            <a:pt x="10884237" y="0"/>
                          </a:cubicBezTo>
                          <a:cubicBezTo>
                            <a:pt x="11145787" y="-65101"/>
                            <a:pt x="11371678" y="69340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60810" y="96027"/>
                            <a:pt x="11818547" y="193915"/>
                            <a:pt x="11830692" y="327902"/>
                          </a:cubicBezTo>
                          <a:cubicBezTo>
                            <a:pt x="11842837" y="461889"/>
                            <a:pt x="11800920" y="592051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81393" y="689493"/>
                            <a:pt x="11470479" y="661240"/>
                            <a:pt x="11239157" y="669188"/>
                          </a:cubicBezTo>
                          <a:cubicBezTo>
                            <a:pt x="11007836" y="677136"/>
                            <a:pt x="10868569" y="598174"/>
                            <a:pt x="10529316" y="669188"/>
                          </a:cubicBezTo>
                          <a:cubicBezTo>
                            <a:pt x="10190063" y="740202"/>
                            <a:pt x="10068609" y="613858"/>
                            <a:pt x="9819474" y="669188"/>
                          </a:cubicBezTo>
                          <a:cubicBezTo>
                            <a:pt x="9570339" y="724518"/>
                            <a:pt x="9489905" y="618978"/>
                            <a:pt x="9346247" y="669188"/>
                          </a:cubicBezTo>
                          <a:cubicBezTo>
                            <a:pt x="9202589" y="719398"/>
                            <a:pt x="9215671" y="662164"/>
                            <a:pt x="9109633" y="669188"/>
                          </a:cubicBezTo>
                          <a:cubicBezTo>
                            <a:pt x="9003595" y="676212"/>
                            <a:pt x="8972479" y="651327"/>
                            <a:pt x="8873019" y="669188"/>
                          </a:cubicBezTo>
                          <a:cubicBezTo>
                            <a:pt x="8773559" y="687049"/>
                            <a:pt x="8699479" y="668592"/>
                            <a:pt x="8636405" y="669188"/>
                          </a:cubicBezTo>
                          <a:cubicBezTo>
                            <a:pt x="8573331" y="669784"/>
                            <a:pt x="8271240" y="623225"/>
                            <a:pt x="8044871" y="669188"/>
                          </a:cubicBezTo>
                          <a:cubicBezTo>
                            <a:pt x="7818502" y="715151"/>
                            <a:pt x="7568352" y="614026"/>
                            <a:pt x="7216722" y="669188"/>
                          </a:cubicBezTo>
                          <a:cubicBezTo>
                            <a:pt x="6865092" y="724350"/>
                            <a:pt x="6667688" y="666169"/>
                            <a:pt x="6506881" y="669188"/>
                          </a:cubicBezTo>
                          <a:cubicBezTo>
                            <a:pt x="6346074" y="672207"/>
                            <a:pt x="6323048" y="646115"/>
                            <a:pt x="6151960" y="669188"/>
                          </a:cubicBezTo>
                          <a:cubicBezTo>
                            <a:pt x="5980872" y="692261"/>
                            <a:pt x="5852191" y="621520"/>
                            <a:pt x="5560425" y="669188"/>
                          </a:cubicBezTo>
                          <a:cubicBezTo>
                            <a:pt x="5268660" y="716856"/>
                            <a:pt x="5021623" y="664669"/>
                            <a:pt x="4850584" y="669188"/>
                          </a:cubicBezTo>
                          <a:cubicBezTo>
                            <a:pt x="4679545" y="673707"/>
                            <a:pt x="4479692" y="652951"/>
                            <a:pt x="4377356" y="669188"/>
                          </a:cubicBezTo>
                          <a:cubicBezTo>
                            <a:pt x="4275020" y="685425"/>
                            <a:pt x="3953441" y="641516"/>
                            <a:pt x="3549208" y="669188"/>
                          </a:cubicBezTo>
                          <a:cubicBezTo>
                            <a:pt x="3144975" y="696860"/>
                            <a:pt x="3372615" y="646743"/>
                            <a:pt x="3312594" y="669188"/>
                          </a:cubicBezTo>
                          <a:cubicBezTo>
                            <a:pt x="3252573" y="691633"/>
                            <a:pt x="3035687" y="624232"/>
                            <a:pt x="2839366" y="669188"/>
                          </a:cubicBezTo>
                          <a:cubicBezTo>
                            <a:pt x="2643045" y="714144"/>
                            <a:pt x="2659554" y="669051"/>
                            <a:pt x="2602752" y="669188"/>
                          </a:cubicBezTo>
                          <a:cubicBezTo>
                            <a:pt x="2545950" y="669325"/>
                            <a:pt x="2144372" y="604370"/>
                            <a:pt x="1774604" y="669188"/>
                          </a:cubicBezTo>
                          <a:cubicBezTo>
                            <a:pt x="1404836" y="734006"/>
                            <a:pt x="1402934" y="650203"/>
                            <a:pt x="1183069" y="669188"/>
                          </a:cubicBezTo>
                          <a:cubicBezTo>
                            <a:pt x="963205" y="688173"/>
                            <a:pt x="521368" y="580458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1268" y="581058"/>
                            <a:pt x="15431" y="476078"/>
                            <a:pt x="0" y="354670"/>
                          </a:cubicBezTo>
                          <a:cubicBezTo>
                            <a:pt x="-15431" y="233262"/>
                            <a:pt x="34010" y="791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46800" rIns="46800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ClrTx/>
                <a:buSzTx/>
                <a:tabLst/>
                <a:defRPr/>
              </a:pPr>
              <a:r>
                <a:rPr lang="en-GB" sz="2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Day-to-day tasks you’d do</a:t>
              </a:r>
              <a:endPara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C11212E-D4B8-E78A-DA7E-A9B97246360D}"/>
                </a:ext>
              </a:extLst>
            </p:cNvPr>
            <p:cNvSpPr txBox="1"/>
            <p:nvPr/>
          </p:nvSpPr>
          <p:spPr>
            <a:xfrm>
              <a:off x="177803" y="4563748"/>
              <a:ext cx="3665528" cy="507519"/>
            </a:xfrm>
            <a:prstGeom prst="roundRect">
              <a:avLst/>
            </a:prstGeom>
            <a:solidFill>
              <a:srgbClr val="CDF3E6"/>
            </a:solidFill>
            <a:ln w="12700">
              <a:noFill/>
              <a:extLst>
                <a:ext uri="{C807C97D-BFC1-408E-A445-0C87EB9F89A2}">
                  <ask:lineSketchStyleProps xmlns:ask="http://schemas.microsoft.com/office/drawing/2018/sketchyshapes" sd="3539832706">
                    <a:custGeom>
                      <a:avLst/>
                      <a:gdLst>
                        <a:gd name="connsiteX0" fmla="*/ 0 w 11830692"/>
                        <a:gd name="connsiteY0" fmla="*/ 0 h 669188"/>
                        <a:gd name="connsiteX1" fmla="*/ 0 w 11830692"/>
                        <a:gd name="connsiteY1" fmla="*/ 0 h 669188"/>
                        <a:gd name="connsiteX2" fmla="*/ 828148 w 11830692"/>
                        <a:gd name="connsiteY2" fmla="*/ 0 h 669188"/>
                        <a:gd name="connsiteX3" fmla="*/ 1419683 w 11830692"/>
                        <a:gd name="connsiteY3" fmla="*/ 0 h 669188"/>
                        <a:gd name="connsiteX4" fmla="*/ 2129525 w 11830692"/>
                        <a:gd name="connsiteY4" fmla="*/ 0 h 669188"/>
                        <a:gd name="connsiteX5" fmla="*/ 2484445 w 11830692"/>
                        <a:gd name="connsiteY5" fmla="*/ 0 h 669188"/>
                        <a:gd name="connsiteX6" fmla="*/ 2957673 w 11830692"/>
                        <a:gd name="connsiteY6" fmla="*/ 0 h 669188"/>
                        <a:gd name="connsiteX7" fmla="*/ 3667515 w 11830692"/>
                        <a:gd name="connsiteY7" fmla="*/ 0 h 669188"/>
                        <a:gd name="connsiteX8" fmla="*/ 3904128 w 11830692"/>
                        <a:gd name="connsiteY8" fmla="*/ 0 h 669188"/>
                        <a:gd name="connsiteX9" fmla="*/ 4140742 w 11830692"/>
                        <a:gd name="connsiteY9" fmla="*/ 0 h 669188"/>
                        <a:gd name="connsiteX10" fmla="*/ 4613970 w 11830692"/>
                        <a:gd name="connsiteY10" fmla="*/ 0 h 669188"/>
                        <a:gd name="connsiteX11" fmla="*/ 4850584 w 11830692"/>
                        <a:gd name="connsiteY11" fmla="*/ 0 h 669188"/>
                        <a:gd name="connsiteX12" fmla="*/ 5678732 w 11830692"/>
                        <a:gd name="connsiteY12" fmla="*/ 0 h 669188"/>
                        <a:gd name="connsiteX13" fmla="*/ 6388574 w 11830692"/>
                        <a:gd name="connsiteY13" fmla="*/ 0 h 669188"/>
                        <a:gd name="connsiteX14" fmla="*/ 7216722 w 11830692"/>
                        <a:gd name="connsiteY14" fmla="*/ 0 h 669188"/>
                        <a:gd name="connsiteX15" fmla="*/ 7926564 w 11830692"/>
                        <a:gd name="connsiteY15" fmla="*/ 0 h 669188"/>
                        <a:gd name="connsiteX16" fmla="*/ 8399791 w 11830692"/>
                        <a:gd name="connsiteY16" fmla="*/ 0 h 669188"/>
                        <a:gd name="connsiteX17" fmla="*/ 8991326 w 11830692"/>
                        <a:gd name="connsiteY17" fmla="*/ 0 h 669188"/>
                        <a:gd name="connsiteX18" fmla="*/ 9227940 w 11830692"/>
                        <a:gd name="connsiteY18" fmla="*/ 0 h 669188"/>
                        <a:gd name="connsiteX19" fmla="*/ 9464554 w 11830692"/>
                        <a:gd name="connsiteY19" fmla="*/ 0 h 669188"/>
                        <a:gd name="connsiteX20" fmla="*/ 10292702 w 11830692"/>
                        <a:gd name="connsiteY20" fmla="*/ 0 h 669188"/>
                        <a:gd name="connsiteX21" fmla="*/ 11002544 w 11830692"/>
                        <a:gd name="connsiteY21" fmla="*/ 0 h 669188"/>
                        <a:gd name="connsiteX22" fmla="*/ 11830692 w 11830692"/>
                        <a:gd name="connsiteY22" fmla="*/ 0 h 669188"/>
                        <a:gd name="connsiteX23" fmla="*/ 11830692 w 11830692"/>
                        <a:gd name="connsiteY23" fmla="*/ 0 h 669188"/>
                        <a:gd name="connsiteX24" fmla="*/ 11830692 w 11830692"/>
                        <a:gd name="connsiteY24" fmla="*/ 341286 h 669188"/>
                        <a:gd name="connsiteX25" fmla="*/ 11830692 w 11830692"/>
                        <a:gd name="connsiteY25" fmla="*/ 669188 h 669188"/>
                        <a:gd name="connsiteX26" fmla="*/ 11830692 w 11830692"/>
                        <a:gd name="connsiteY26" fmla="*/ 669188 h 669188"/>
                        <a:gd name="connsiteX27" fmla="*/ 11357464 w 11830692"/>
                        <a:gd name="connsiteY27" fmla="*/ 669188 h 669188"/>
                        <a:gd name="connsiteX28" fmla="*/ 10647623 w 11830692"/>
                        <a:gd name="connsiteY28" fmla="*/ 669188 h 669188"/>
                        <a:gd name="connsiteX29" fmla="*/ 10174395 w 11830692"/>
                        <a:gd name="connsiteY29" fmla="*/ 669188 h 669188"/>
                        <a:gd name="connsiteX30" fmla="*/ 9701167 w 11830692"/>
                        <a:gd name="connsiteY30" fmla="*/ 669188 h 669188"/>
                        <a:gd name="connsiteX31" fmla="*/ 9109633 w 11830692"/>
                        <a:gd name="connsiteY31" fmla="*/ 669188 h 669188"/>
                        <a:gd name="connsiteX32" fmla="*/ 8754712 w 11830692"/>
                        <a:gd name="connsiteY32" fmla="*/ 669188 h 669188"/>
                        <a:gd name="connsiteX33" fmla="*/ 8044871 w 11830692"/>
                        <a:gd name="connsiteY33" fmla="*/ 669188 h 669188"/>
                        <a:gd name="connsiteX34" fmla="*/ 7571643 w 11830692"/>
                        <a:gd name="connsiteY34" fmla="*/ 669188 h 669188"/>
                        <a:gd name="connsiteX35" fmla="*/ 7335029 w 11830692"/>
                        <a:gd name="connsiteY35" fmla="*/ 669188 h 669188"/>
                        <a:gd name="connsiteX36" fmla="*/ 6980108 w 11830692"/>
                        <a:gd name="connsiteY36" fmla="*/ 669188 h 669188"/>
                        <a:gd name="connsiteX37" fmla="*/ 6506881 w 11830692"/>
                        <a:gd name="connsiteY37" fmla="*/ 669188 h 669188"/>
                        <a:gd name="connsiteX38" fmla="*/ 6270267 w 11830692"/>
                        <a:gd name="connsiteY38" fmla="*/ 669188 h 669188"/>
                        <a:gd name="connsiteX39" fmla="*/ 5915346 w 11830692"/>
                        <a:gd name="connsiteY39" fmla="*/ 669188 h 669188"/>
                        <a:gd name="connsiteX40" fmla="*/ 5087198 w 11830692"/>
                        <a:gd name="connsiteY40" fmla="*/ 669188 h 669188"/>
                        <a:gd name="connsiteX41" fmla="*/ 4850584 w 11830692"/>
                        <a:gd name="connsiteY41" fmla="*/ 669188 h 669188"/>
                        <a:gd name="connsiteX42" fmla="*/ 4377356 w 11830692"/>
                        <a:gd name="connsiteY42" fmla="*/ 669188 h 669188"/>
                        <a:gd name="connsiteX43" fmla="*/ 3904128 w 11830692"/>
                        <a:gd name="connsiteY43" fmla="*/ 669188 h 669188"/>
                        <a:gd name="connsiteX44" fmla="*/ 3312594 w 11830692"/>
                        <a:gd name="connsiteY44" fmla="*/ 669188 h 669188"/>
                        <a:gd name="connsiteX45" fmla="*/ 2839366 w 11830692"/>
                        <a:gd name="connsiteY45" fmla="*/ 669188 h 669188"/>
                        <a:gd name="connsiteX46" fmla="*/ 2011218 w 11830692"/>
                        <a:gd name="connsiteY46" fmla="*/ 669188 h 669188"/>
                        <a:gd name="connsiteX47" fmla="*/ 1419683 w 11830692"/>
                        <a:gd name="connsiteY47" fmla="*/ 669188 h 669188"/>
                        <a:gd name="connsiteX48" fmla="*/ 591535 w 11830692"/>
                        <a:gd name="connsiteY48" fmla="*/ 669188 h 669188"/>
                        <a:gd name="connsiteX49" fmla="*/ 0 w 11830692"/>
                        <a:gd name="connsiteY49" fmla="*/ 669188 h 669188"/>
                        <a:gd name="connsiteX50" fmla="*/ 0 w 11830692"/>
                        <a:gd name="connsiteY50" fmla="*/ 669188 h 669188"/>
                        <a:gd name="connsiteX51" fmla="*/ 0 w 11830692"/>
                        <a:gd name="connsiteY51" fmla="*/ 321210 h 669188"/>
                        <a:gd name="connsiteX52" fmla="*/ 0 w 11830692"/>
                        <a:gd name="connsiteY52" fmla="*/ 0 h 669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1830692" h="669188" fill="none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21254" y="-74100"/>
                            <a:pt x="432682" y="13592"/>
                            <a:pt x="828148" y="0"/>
                          </a:cubicBezTo>
                          <a:cubicBezTo>
                            <a:pt x="1223614" y="-13592"/>
                            <a:pt x="1196864" y="33700"/>
                            <a:pt x="1419683" y="0"/>
                          </a:cubicBezTo>
                          <a:cubicBezTo>
                            <a:pt x="1642502" y="-33700"/>
                            <a:pt x="1919423" y="67040"/>
                            <a:pt x="2129525" y="0"/>
                          </a:cubicBezTo>
                          <a:cubicBezTo>
                            <a:pt x="2339627" y="-67040"/>
                            <a:pt x="2367249" y="20919"/>
                            <a:pt x="2484445" y="0"/>
                          </a:cubicBezTo>
                          <a:cubicBezTo>
                            <a:pt x="2601641" y="-20919"/>
                            <a:pt x="2852547" y="10231"/>
                            <a:pt x="2957673" y="0"/>
                          </a:cubicBezTo>
                          <a:cubicBezTo>
                            <a:pt x="3062799" y="-10231"/>
                            <a:pt x="3400539" y="28054"/>
                            <a:pt x="3667515" y="0"/>
                          </a:cubicBezTo>
                          <a:cubicBezTo>
                            <a:pt x="3934491" y="-28054"/>
                            <a:pt x="3824778" y="694"/>
                            <a:pt x="3904128" y="0"/>
                          </a:cubicBezTo>
                          <a:cubicBezTo>
                            <a:pt x="3983478" y="-694"/>
                            <a:pt x="4086931" y="9579"/>
                            <a:pt x="4140742" y="0"/>
                          </a:cubicBezTo>
                          <a:cubicBezTo>
                            <a:pt x="4194553" y="-9579"/>
                            <a:pt x="4452645" y="19416"/>
                            <a:pt x="4613970" y="0"/>
                          </a:cubicBezTo>
                          <a:cubicBezTo>
                            <a:pt x="4775295" y="-19416"/>
                            <a:pt x="4753814" y="12764"/>
                            <a:pt x="4850584" y="0"/>
                          </a:cubicBezTo>
                          <a:cubicBezTo>
                            <a:pt x="4947354" y="-12764"/>
                            <a:pt x="5456064" y="41792"/>
                            <a:pt x="5678732" y="0"/>
                          </a:cubicBezTo>
                          <a:cubicBezTo>
                            <a:pt x="5901400" y="-41792"/>
                            <a:pt x="6037654" y="30006"/>
                            <a:pt x="6388574" y="0"/>
                          </a:cubicBezTo>
                          <a:cubicBezTo>
                            <a:pt x="6739494" y="-30006"/>
                            <a:pt x="6925879" y="86882"/>
                            <a:pt x="7216722" y="0"/>
                          </a:cubicBezTo>
                          <a:cubicBezTo>
                            <a:pt x="7507565" y="-86882"/>
                            <a:pt x="7759233" y="82243"/>
                            <a:pt x="7926564" y="0"/>
                          </a:cubicBezTo>
                          <a:cubicBezTo>
                            <a:pt x="8093895" y="-82243"/>
                            <a:pt x="8165446" y="31042"/>
                            <a:pt x="8399791" y="0"/>
                          </a:cubicBezTo>
                          <a:cubicBezTo>
                            <a:pt x="8634136" y="-31042"/>
                            <a:pt x="8869578" y="55206"/>
                            <a:pt x="8991326" y="0"/>
                          </a:cubicBezTo>
                          <a:cubicBezTo>
                            <a:pt x="9113075" y="-55206"/>
                            <a:pt x="9163253" y="714"/>
                            <a:pt x="9227940" y="0"/>
                          </a:cubicBezTo>
                          <a:cubicBezTo>
                            <a:pt x="9292627" y="-714"/>
                            <a:pt x="9391735" y="24907"/>
                            <a:pt x="9464554" y="0"/>
                          </a:cubicBezTo>
                          <a:cubicBezTo>
                            <a:pt x="9537373" y="-24907"/>
                            <a:pt x="9943386" y="68013"/>
                            <a:pt x="10292702" y="0"/>
                          </a:cubicBezTo>
                          <a:cubicBezTo>
                            <a:pt x="10642018" y="-68013"/>
                            <a:pt x="10851170" y="40173"/>
                            <a:pt x="11002544" y="0"/>
                          </a:cubicBezTo>
                          <a:cubicBezTo>
                            <a:pt x="11153918" y="-40173"/>
                            <a:pt x="11623282" y="30631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33537" y="141213"/>
                            <a:pt x="11814479" y="188000"/>
                            <a:pt x="11830692" y="341286"/>
                          </a:cubicBezTo>
                          <a:cubicBezTo>
                            <a:pt x="11846905" y="494572"/>
                            <a:pt x="11797917" y="509974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45959" y="681069"/>
                            <a:pt x="11514990" y="667756"/>
                            <a:pt x="11357464" y="669188"/>
                          </a:cubicBezTo>
                          <a:cubicBezTo>
                            <a:pt x="11199938" y="670620"/>
                            <a:pt x="10804041" y="640274"/>
                            <a:pt x="10647623" y="669188"/>
                          </a:cubicBezTo>
                          <a:cubicBezTo>
                            <a:pt x="10491205" y="698102"/>
                            <a:pt x="10366027" y="667424"/>
                            <a:pt x="10174395" y="669188"/>
                          </a:cubicBezTo>
                          <a:cubicBezTo>
                            <a:pt x="9982763" y="670952"/>
                            <a:pt x="9920422" y="619086"/>
                            <a:pt x="9701167" y="669188"/>
                          </a:cubicBezTo>
                          <a:cubicBezTo>
                            <a:pt x="9481912" y="719290"/>
                            <a:pt x="9340284" y="660397"/>
                            <a:pt x="9109633" y="669188"/>
                          </a:cubicBezTo>
                          <a:cubicBezTo>
                            <a:pt x="8878982" y="677979"/>
                            <a:pt x="8928385" y="628395"/>
                            <a:pt x="8754712" y="669188"/>
                          </a:cubicBezTo>
                          <a:cubicBezTo>
                            <a:pt x="8581039" y="709981"/>
                            <a:pt x="8389652" y="650665"/>
                            <a:pt x="8044871" y="669188"/>
                          </a:cubicBezTo>
                          <a:cubicBezTo>
                            <a:pt x="7700090" y="687711"/>
                            <a:pt x="7747472" y="638718"/>
                            <a:pt x="7571643" y="669188"/>
                          </a:cubicBezTo>
                          <a:cubicBezTo>
                            <a:pt x="7395814" y="699658"/>
                            <a:pt x="7409923" y="665326"/>
                            <a:pt x="7335029" y="669188"/>
                          </a:cubicBezTo>
                          <a:cubicBezTo>
                            <a:pt x="7260135" y="673050"/>
                            <a:pt x="7124141" y="656351"/>
                            <a:pt x="6980108" y="669188"/>
                          </a:cubicBezTo>
                          <a:cubicBezTo>
                            <a:pt x="6836075" y="682025"/>
                            <a:pt x="6734996" y="613277"/>
                            <a:pt x="6506881" y="669188"/>
                          </a:cubicBezTo>
                          <a:cubicBezTo>
                            <a:pt x="6278766" y="725099"/>
                            <a:pt x="6360326" y="667067"/>
                            <a:pt x="6270267" y="669188"/>
                          </a:cubicBezTo>
                          <a:cubicBezTo>
                            <a:pt x="6180208" y="671309"/>
                            <a:pt x="6083764" y="664426"/>
                            <a:pt x="5915346" y="669188"/>
                          </a:cubicBezTo>
                          <a:cubicBezTo>
                            <a:pt x="5746928" y="673950"/>
                            <a:pt x="5479977" y="577156"/>
                            <a:pt x="5087198" y="669188"/>
                          </a:cubicBezTo>
                          <a:cubicBezTo>
                            <a:pt x="4694419" y="761220"/>
                            <a:pt x="4936392" y="654967"/>
                            <a:pt x="4850584" y="669188"/>
                          </a:cubicBezTo>
                          <a:cubicBezTo>
                            <a:pt x="4764776" y="683409"/>
                            <a:pt x="4594507" y="654632"/>
                            <a:pt x="4377356" y="669188"/>
                          </a:cubicBezTo>
                          <a:cubicBezTo>
                            <a:pt x="4160205" y="683744"/>
                            <a:pt x="4080215" y="663573"/>
                            <a:pt x="3904128" y="669188"/>
                          </a:cubicBezTo>
                          <a:cubicBezTo>
                            <a:pt x="3728041" y="674803"/>
                            <a:pt x="3600029" y="637246"/>
                            <a:pt x="3312594" y="669188"/>
                          </a:cubicBezTo>
                          <a:cubicBezTo>
                            <a:pt x="3025159" y="701130"/>
                            <a:pt x="3073907" y="631051"/>
                            <a:pt x="2839366" y="669188"/>
                          </a:cubicBezTo>
                          <a:cubicBezTo>
                            <a:pt x="2604825" y="707325"/>
                            <a:pt x="2254867" y="615427"/>
                            <a:pt x="2011218" y="669188"/>
                          </a:cubicBezTo>
                          <a:cubicBezTo>
                            <a:pt x="1767569" y="722949"/>
                            <a:pt x="1572013" y="652465"/>
                            <a:pt x="1419683" y="669188"/>
                          </a:cubicBezTo>
                          <a:cubicBezTo>
                            <a:pt x="1267354" y="685911"/>
                            <a:pt x="968511" y="594853"/>
                            <a:pt x="591535" y="669188"/>
                          </a:cubicBezTo>
                          <a:cubicBezTo>
                            <a:pt x="214559" y="743523"/>
                            <a:pt x="276704" y="642604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31180" y="547645"/>
                            <a:pt x="18916" y="446995"/>
                            <a:pt x="0" y="321210"/>
                          </a:cubicBezTo>
                          <a:cubicBezTo>
                            <a:pt x="-18916" y="195425"/>
                            <a:pt x="23559" y="137873"/>
                            <a:pt x="0" y="0"/>
                          </a:cubicBezTo>
                          <a:close/>
                        </a:path>
                        <a:path w="11830692" h="669188" stroke="0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247823" y="-11357"/>
                            <a:pt x="455118" y="1072"/>
                            <a:pt x="709842" y="0"/>
                          </a:cubicBezTo>
                          <a:cubicBezTo>
                            <a:pt x="964566" y="-1072"/>
                            <a:pt x="1333835" y="71305"/>
                            <a:pt x="1537990" y="0"/>
                          </a:cubicBezTo>
                          <a:cubicBezTo>
                            <a:pt x="1742145" y="-71305"/>
                            <a:pt x="2154948" y="42272"/>
                            <a:pt x="2366138" y="0"/>
                          </a:cubicBezTo>
                          <a:cubicBezTo>
                            <a:pt x="2577328" y="-42272"/>
                            <a:pt x="2880420" y="12194"/>
                            <a:pt x="3194287" y="0"/>
                          </a:cubicBezTo>
                          <a:cubicBezTo>
                            <a:pt x="3508154" y="-12194"/>
                            <a:pt x="3727088" y="1981"/>
                            <a:pt x="3904128" y="0"/>
                          </a:cubicBezTo>
                          <a:cubicBezTo>
                            <a:pt x="4081168" y="-1981"/>
                            <a:pt x="4025909" y="25736"/>
                            <a:pt x="4140742" y="0"/>
                          </a:cubicBezTo>
                          <a:cubicBezTo>
                            <a:pt x="4255575" y="-25736"/>
                            <a:pt x="4476829" y="48957"/>
                            <a:pt x="4732277" y="0"/>
                          </a:cubicBezTo>
                          <a:cubicBezTo>
                            <a:pt x="4987725" y="-48957"/>
                            <a:pt x="4934341" y="3689"/>
                            <a:pt x="5087198" y="0"/>
                          </a:cubicBezTo>
                          <a:cubicBezTo>
                            <a:pt x="5240055" y="-3689"/>
                            <a:pt x="5244044" y="2068"/>
                            <a:pt x="5323811" y="0"/>
                          </a:cubicBezTo>
                          <a:cubicBezTo>
                            <a:pt x="5403578" y="-2068"/>
                            <a:pt x="5489622" y="13069"/>
                            <a:pt x="5560425" y="0"/>
                          </a:cubicBezTo>
                          <a:cubicBezTo>
                            <a:pt x="5631228" y="-13069"/>
                            <a:pt x="5888548" y="65157"/>
                            <a:pt x="6151960" y="0"/>
                          </a:cubicBezTo>
                          <a:cubicBezTo>
                            <a:pt x="6415373" y="-65157"/>
                            <a:pt x="6472110" y="37494"/>
                            <a:pt x="6743494" y="0"/>
                          </a:cubicBezTo>
                          <a:cubicBezTo>
                            <a:pt x="7014878" y="-37494"/>
                            <a:pt x="6930163" y="20567"/>
                            <a:pt x="7098415" y="0"/>
                          </a:cubicBezTo>
                          <a:cubicBezTo>
                            <a:pt x="7266667" y="-20567"/>
                            <a:pt x="7600317" y="50180"/>
                            <a:pt x="7926564" y="0"/>
                          </a:cubicBezTo>
                          <a:cubicBezTo>
                            <a:pt x="8252811" y="-50180"/>
                            <a:pt x="8054064" y="11219"/>
                            <a:pt x="8163177" y="0"/>
                          </a:cubicBezTo>
                          <a:cubicBezTo>
                            <a:pt x="8272290" y="-11219"/>
                            <a:pt x="8557412" y="49208"/>
                            <a:pt x="8754712" y="0"/>
                          </a:cubicBezTo>
                          <a:cubicBezTo>
                            <a:pt x="8952013" y="-49208"/>
                            <a:pt x="9262943" y="28920"/>
                            <a:pt x="9582861" y="0"/>
                          </a:cubicBezTo>
                          <a:cubicBezTo>
                            <a:pt x="9902779" y="-28920"/>
                            <a:pt x="9706759" y="1715"/>
                            <a:pt x="9819474" y="0"/>
                          </a:cubicBezTo>
                          <a:cubicBezTo>
                            <a:pt x="9932189" y="-1715"/>
                            <a:pt x="10050848" y="38628"/>
                            <a:pt x="10174395" y="0"/>
                          </a:cubicBezTo>
                          <a:cubicBezTo>
                            <a:pt x="10297942" y="-38628"/>
                            <a:pt x="10622687" y="65101"/>
                            <a:pt x="10884237" y="0"/>
                          </a:cubicBezTo>
                          <a:cubicBezTo>
                            <a:pt x="11145787" y="-65101"/>
                            <a:pt x="11371678" y="69340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60810" y="96027"/>
                            <a:pt x="11818547" y="193915"/>
                            <a:pt x="11830692" y="327902"/>
                          </a:cubicBezTo>
                          <a:cubicBezTo>
                            <a:pt x="11842837" y="461889"/>
                            <a:pt x="11800920" y="592051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81393" y="689493"/>
                            <a:pt x="11470479" y="661240"/>
                            <a:pt x="11239157" y="669188"/>
                          </a:cubicBezTo>
                          <a:cubicBezTo>
                            <a:pt x="11007836" y="677136"/>
                            <a:pt x="10868569" y="598174"/>
                            <a:pt x="10529316" y="669188"/>
                          </a:cubicBezTo>
                          <a:cubicBezTo>
                            <a:pt x="10190063" y="740202"/>
                            <a:pt x="10068609" y="613858"/>
                            <a:pt x="9819474" y="669188"/>
                          </a:cubicBezTo>
                          <a:cubicBezTo>
                            <a:pt x="9570339" y="724518"/>
                            <a:pt x="9489905" y="618978"/>
                            <a:pt x="9346247" y="669188"/>
                          </a:cubicBezTo>
                          <a:cubicBezTo>
                            <a:pt x="9202589" y="719398"/>
                            <a:pt x="9215671" y="662164"/>
                            <a:pt x="9109633" y="669188"/>
                          </a:cubicBezTo>
                          <a:cubicBezTo>
                            <a:pt x="9003595" y="676212"/>
                            <a:pt x="8972479" y="651327"/>
                            <a:pt x="8873019" y="669188"/>
                          </a:cubicBezTo>
                          <a:cubicBezTo>
                            <a:pt x="8773559" y="687049"/>
                            <a:pt x="8699479" y="668592"/>
                            <a:pt x="8636405" y="669188"/>
                          </a:cubicBezTo>
                          <a:cubicBezTo>
                            <a:pt x="8573331" y="669784"/>
                            <a:pt x="8271240" y="623225"/>
                            <a:pt x="8044871" y="669188"/>
                          </a:cubicBezTo>
                          <a:cubicBezTo>
                            <a:pt x="7818502" y="715151"/>
                            <a:pt x="7568352" y="614026"/>
                            <a:pt x="7216722" y="669188"/>
                          </a:cubicBezTo>
                          <a:cubicBezTo>
                            <a:pt x="6865092" y="724350"/>
                            <a:pt x="6667688" y="666169"/>
                            <a:pt x="6506881" y="669188"/>
                          </a:cubicBezTo>
                          <a:cubicBezTo>
                            <a:pt x="6346074" y="672207"/>
                            <a:pt x="6323048" y="646115"/>
                            <a:pt x="6151960" y="669188"/>
                          </a:cubicBezTo>
                          <a:cubicBezTo>
                            <a:pt x="5980872" y="692261"/>
                            <a:pt x="5852191" y="621520"/>
                            <a:pt x="5560425" y="669188"/>
                          </a:cubicBezTo>
                          <a:cubicBezTo>
                            <a:pt x="5268660" y="716856"/>
                            <a:pt x="5021623" y="664669"/>
                            <a:pt x="4850584" y="669188"/>
                          </a:cubicBezTo>
                          <a:cubicBezTo>
                            <a:pt x="4679545" y="673707"/>
                            <a:pt x="4479692" y="652951"/>
                            <a:pt x="4377356" y="669188"/>
                          </a:cubicBezTo>
                          <a:cubicBezTo>
                            <a:pt x="4275020" y="685425"/>
                            <a:pt x="3953441" y="641516"/>
                            <a:pt x="3549208" y="669188"/>
                          </a:cubicBezTo>
                          <a:cubicBezTo>
                            <a:pt x="3144975" y="696860"/>
                            <a:pt x="3372615" y="646743"/>
                            <a:pt x="3312594" y="669188"/>
                          </a:cubicBezTo>
                          <a:cubicBezTo>
                            <a:pt x="3252573" y="691633"/>
                            <a:pt x="3035687" y="624232"/>
                            <a:pt x="2839366" y="669188"/>
                          </a:cubicBezTo>
                          <a:cubicBezTo>
                            <a:pt x="2643045" y="714144"/>
                            <a:pt x="2659554" y="669051"/>
                            <a:pt x="2602752" y="669188"/>
                          </a:cubicBezTo>
                          <a:cubicBezTo>
                            <a:pt x="2545950" y="669325"/>
                            <a:pt x="2144372" y="604370"/>
                            <a:pt x="1774604" y="669188"/>
                          </a:cubicBezTo>
                          <a:cubicBezTo>
                            <a:pt x="1404836" y="734006"/>
                            <a:pt x="1402934" y="650203"/>
                            <a:pt x="1183069" y="669188"/>
                          </a:cubicBezTo>
                          <a:cubicBezTo>
                            <a:pt x="963205" y="688173"/>
                            <a:pt x="521368" y="580458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1268" y="581058"/>
                            <a:pt x="15431" y="476078"/>
                            <a:pt x="0" y="354670"/>
                          </a:cubicBezTo>
                          <a:cubicBezTo>
                            <a:pt x="-15431" y="233262"/>
                            <a:pt x="34010" y="791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46800" rIns="46800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ClrTx/>
                <a:buSzTx/>
                <a:tabLst/>
                <a:defRPr/>
              </a:pPr>
              <a:r>
                <a:rPr lang="en-GB" sz="2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Flexibility it would give you</a:t>
              </a:r>
              <a:endPara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1FB65D9-16C8-13A5-63A8-B09650A72D5B}"/>
              </a:ext>
            </a:extLst>
          </p:cNvPr>
          <p:cNvGrpSpPr/>
          <p:nvPr/>
        </p:nvGrpSpPr>
        <p:grpSpPr>
          <a:xfrm>
            <a:off x="665726" y="3875818"/>
            <a:ext cx="10860548" cy="571291"/>
            <a:chOff x="88997" y="3852930"/>
            <a:chExt cx="10860548" cy="51364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D3287D-8158-0A39-A263-07685517139E}"/>
                </a:ext>
              </a:extLst>
            </p:cNvPr>
            <p:cNvSpPr txBox="1"/>
            <p:nvPr/>
          </p:nvSpPr>
          <p:spPr>
            <a:xfrm>
              <a:off x="88997" y="3859060"/>
              <a:ext cx="2745137" cy="507519"/>
            </a:xfrm>
            <a:prstGeom prst="roundRect">
              <a:avLst/>
            </a:prstGeom>
            <a:solidFill>
              <a:srgbClr val="FFD5E4"/>
            </a:solidFill>
            <a:ln w="12700">
              <a:noFill/>
              <a:extLst>
                <a:ext uri="{C807C97D-BFC1-408E-A445-0C87EB9F89A2}">
                  <ask:lineSketchStyleProps xmlns:ask="http://schemas.microsoft.com/office/drawing/2018/sketchyshapes" sd="3539832706">
                    <a:custGeom>
                      <a:avLst/>
                      <a:gdLst>
                        <a:gd name="connsiteX0" fmla="*/ 0 w 11830692"/>
                        <a:gd name="connsiteY0" fmla="*/ 0 h 669188"/>
                        <a:gd name="connsiteX1" fmla="*/ 0 w 11830692"/>
                        <a:gd name="connsiteY1" fmla="*/ 0 h 669188"/>
                        <a:gd name="connsiteX2" fmla="*/ 828148 w 11830692"/>
                        <a:gd name="connsiteY2" fmla="*/ 0 h 669188"/>
                        <a:gd name="connsiteX3" fmla="*/ 1419683 w 11830692"/>
                        <a:gd name="connsiteY3" fmla="*/ 0 h 669188"/>
                        <a:gd name="connsiteX4" fmla="*/ 2129525 w 11830692"/>
                        <a:gd name="connsiteY4" fmla="*/ 0 h 669188"/>
                        <a:gd name="connsiteX5" fmla="*/ 2484445 w 11830692"/>
                        <a:gd name="connsiteY5" fmla="*/ 0 h 669188"/>
                        <a:gd name="connsiteX6" fmla="*/ 2957673 w 11830692"/>
                        <a:gd name="connsiteY6" fmla="*/ 0 h 669188"/>
                        <a:gd name="connsiteX7" fmla="*/ 3667515 w 11830692"/>
                        <a:gd name="connsiteY7" fmla="*/ 0 h 669188"/>
                        <a:gd name="connsiteX8" fmla="*/ 3904128 w 11830692"/>
                        <a:gd name="connsiteY8" fmla="*/ 0 h 669188"/>
                        <a:gd name="connsiteX9" fmla="*/ 4140742 w 11830692"/>
                        <a:gd name="connsiteY9" fmla="*/ 0 h 669188"/>
                        <a:gd name="connsiteX10" fmla="*/ 4613970 w 11830692"/>
                        <a:gd name="connsiteY10" fmla="*/ 0 h 669188"/>
                        <a:gd name="connsiteX11" fmla="*/ 4850584 w 11830692"/>
                        <a:gd name="connsiteY11" fmla="*/ 0 h 669188"/>
                        <a:gd name="connsiteX12" fmla="*/ 5678732 w 11830692"/>
                        <a:gd name="connsiteY12" fmla="*/ 0 h 669188"/>
                        <a:gd name="connsiteX13" fmla="*/ 6388574 w 11830692"/>
                        <a:gd name="connsiteY13" fmla="*/ 0 h 669188"/>
                        <a:gd name="connsiteX14" fmla="*/ 7216722 w 11830692"/>
                        <a:gd name="connsiteY14" fmla="*/ 0 h 669188"/>
                        <a:gd name="connsiteX15" fmla="*/ 7926564 w 11830692"/>
                        <a:gd name="connsiteY15" fmla="*/ 0 h 669188"/>
                        <a:gd name="connsiteX16" fmla="*/ 8399791 w 11830692"/>
                        <a:gd name="connsiteY16" fmla="*/ 0 h 669188"/>
                        <a:gd name="connsiteX17" fmla="*/ 8991326 w 11830692"/>
                        <a:gd name="connsiteY17" fmla="*/ 0 h 669188"/>
                        <a:gd name="connsiteX18" fmla="*/ 9227940 w 11830692"/>
                        <a:gd name="connsiteY18" fmla="*/ 0 h 669188"/>
                        <a:gd name="connsiteX19" fmla="*/ 9464554 w 11830692"/>
                        <a:gd name="connsiteY19" fmla="*/ 0 h 669188"/>
                        <a:gd name="connsiteX20" fmla="*/ 10292702 w 11830692"/>
                        <a:gd name="connsiteY20" fmla="*/ 0 h 669188"/>
                        <a:gd name="connsiteX21" fmla="*/ 11002544 w 11830692"/>
                        <a:gd name="connsiteY21" fmla="*/ 0 h 669188"/>
                        <a:gd name="connsiteX22" fmla="*/ 11830692 w 11830692"/>
                        <a:gd name="connsiteY22" fmla="*/ 0 h 669188"/>
                        <a:gd name="connsiteX23" fmla="*/ 11830692 w 11830692"/>
                        <a:gd name="connsiteY23" fmla="*/ 0 h 669188"/>
                        <a:gd name="connsiteX24" fmla="*/ 11830692 w 11830692"/>
                        <a:gd name="connsiteY24" fmla="*/ 341286 h 669188"/>
                        <a:gd name="connsiteX25" fmla="*/ 11830692 w 11830692"/>
                        <a:gd name="connsiteY25" fmla="*/ 669188 h 669188"/>
                        <a:gd name="connsiteX26" fmla="*/ 11830692 w 11830692"/>
                        <a:gd name="connsiteY26" fmla="*/ 669188 h 669188"/>
                        <a:gd name="connsiteX27" fmla="*/ 11357464 w 11830692"/>
                        <a:gd name="connsiteY27" fmla="*/ 669188 h 669188"/>
                        <a:gd name="connsiteX28" fmla="*/ 10647623 w 11830692"/>
                        <a:gd name="connsiteY28" fmla="*/ 669188 h 669188"/>
                        <a:gd name="connsiteX29" fmla="*/ 10174395 w 11830692"/>
                        <a:gd name="connsiteY29" fmla="*/ 669188 h 669188"/>
                        <a:gd name="connsiteX30" fmla="*/ 9701167 w 11830692"/>
                        <a:gd name="connsiteY30" fmla="*/ 669188 h 669188"/>
                        <a:gd name="connsiteX31" fmla="*/ 9109633 w 11830692"/>
                        <a:gd name="connsiteY31" fmla="*/ 669188 h 669188"/>
                        <a:gd name="connsiteX32" fmla="*/ 8754712 w 11830692"/>
                        <a:gd name="connsiteY32" fmla="*/ 669188 h 669188"/>
                        <a:gd name="connsiteX33" fmla="*/ 8044871 w 11830692"/>
                        <a:gd name="connsiteY33" fmla="*/ 669188 h 669188"/>
                        <a:gd name="connsiteX34" fmla="*/ 7571643 w 11830692"/>
                        <a:gd name="connsiteY34" fmla="*/ 669188 h 669188"/>
                        <a:gd name="connsiteX35" fmla="*/ 7335029 w 11830692"/>
                        <a:gd name="connsiteY35" fmla="*/ 669188 h 669188"/>
                        <a:gd name="connsiteX36" fmla="*/ 6980108 w 11830692"/>
                        <a:gd name="connsiteY36" fmla="*/ 669188 h 669188"/>
                        <a:gd name="connsiteX37" fmla="*/ 6506881 w 11830692"/>
                        <a:gd name="connsiteY37" fmla="*/ 669188 h 669188"/>
                        <a:gd name="connsiteX38" fmla="*/ 6270267 w 11830692"/>
                        <a:gd name="connsiteY38" fmla="*/ 669188 h 669188"/>
                        <a:gd name="connsiteX39" fmla="*/ 5915346 w 11830692"/>
                        <a:gd name="connsiteY39" fmla="*/ 669188 h 669188"/>
                        <a:gd name="connsiteX40" fmla="*/ 5087198 w 11830692"/>
                        <a:gd name="connsiteY40" fmla="*/ 669188 h 669188"/>
                        <a:gd name="connsiteX41" fmla="*/ 4850584 w 11830692"/>
                        <a:gd name="connsiteY41" fmla="*/ 669188 h 669188"/>
                        <a:gd name="connsiteX42" fmla="*/ 4377356 w 11830692"/>
                        <a:gd name="connsiteY42" fmla="*/ 669188 h 669188"/>
                        <a:gd name="connsiteX43" fmla="*/ 3904128 w 11830692"/>
                        <a:gd name="connsiteY43" fmla="*/ 669188 h 669188"/>
                        <a:gd name="connsiteX44" fmla="*/ 3312594 w 11830692"/>
                        <a:gd name="connsiteY44" fmla="*/ 669188 h 669188"/>
                        <a:gd name="connsiteX45" fmla="*/ 2839366 w 11830692"/>
                        <a:gd name="connsiteY45" fmla="*/ 669188 h 669188"/>
                        <a:gd name="connsiteX46" fmla="*/ 2011218 w 11830692"/>
                        <a:gd name="connsiteY46" fmla="*/ 669188 h 669188"/>
                        <a:gd name="connsiteX47" fmla="*/ 1419683 w 11830692"/>
                        <a:gd name="connsiteY47" fmla="*/ 669188 h 669188"/>
                        <a:gd name="connsiteX48" fmla="*/ 591535 w 11830692"/>
                        <a:gd name="connsiteY48" fmla="*/ 669188 h 669188"/>
                        <a:gd name="connsiteX49" fmla="*/ 0 w 11830692"/>
                        <a:gd name="connsiteY49" fmla="*/ 669188 h 669188"/>
                        <a:gd name="connsiteX50" fmla="*/ 0 w 11830692"/>
                        <a:gd name="connsiteY50" fmla="*/ 669188 h 669188"/>
                        <a:gd name="connsiteX51" fmla="*/ 0 w 11830692"/>
                        <a:gd name="connsiteY51" fmla="*/ 321210 h 669188"/>
                        <a:gd name="connsiteX52" fmla="*/ 0 w 11830692"/>
                        <a:gd name="connsiteY52" fmla="*/ 0 h 669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1830692" h="669188" fill="none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21254" y="-74100"/>
                            <a:pt x="432682" y="13592"/>
                            <a:pt x="828148" y="0"/>
                          </a:cubicBezTo>
                          <a:cubicBezTo>
                            <a:pt x="1223614" y="-13592"/>
                            <a:pt x="1196864" y="33700"/>
                            <a:pt x="1419683" y="0"/>
                          </a:cubicBezTo>
                          <a:cubicBezTo>
                            <a:pt x="1642502" y="-33700"/>
                            <a:pt x="1919423" y="67040"/>
                            <a:pt x="2129525" y="0"/>
                          </a:cubicBezTo>
                          <a:cubicBezTo>
                            <a:pt x="2339627" y="-67040"/>
                            <a:pt x="2367249" y="20919"/>
                            <a:pt x="2484445" y="0"/>
                          </a:cubicBezTo>
                          <a:cubicBezTo>
                            <a:pt x="2601641" y="-20919"/>
                            <a:pt x="2852547" y="10231"/>
                            <a:pt x="2957673" y="0"/>
                          </a:cubicBezTo>
                          <a:cubicBezTo>
                            <a:pt x="3062799" y="-10231"/>
                            <a:pt x="3400539" y="28054"/>
                            <a:pt x="3667515" y="0"/>
                          </a:cubicBezTo>
                          <a:cubicBezTo>
                            <a:pt x="3934491" y="-28054"/>
                            <a:pt x="3824778" y="694"/>
                            <a:pt x="3904128" y="0"/>
                          </a:cubicBezTo>
                          <a:cubicBezTo>
                            <a:pt x="3983478" y="-694"/>
                            <a:pt x="4086931" y="9579"/>
                            <a:pt x="4140742" y="0"/>
                          </a:cubicBezTo>
                          <a:cubicBezTo>
                            <a:pt x="4194553" y="-9579"/>
                            <a:pt x="4452645" y="19416"/>
                            <a:pt x="4613970" y="0"/>
                          </a:cubicBezTo>
                          <a:cubicBezTo>
                            <a:pt x="4775295" y="-19416"/>
                            <a:pt x="4753814" y="12764"/>
                            <a:pt x="4850584" y="0"/>
                          </a:cubicBezTo>
                          <a:cubicBezTo>
                            <a:pt x="4947354" y="-12764"/>
                            <a:pt x="5456064" y="41792"/>
                            <a:pt x="5678732" y="0"/>
                          </a:cubicBezTo>
                          <a:cubicBezTo>
                            <a:pt x="5901400" y="-41792"/>
                            <a:pt x="6037654" y="30006"/>
                            <a:pt x="6388574" y="0"/>
                          </a:cubicBezTo>
                          <a:cubicBezTo>
                            <a:pt x="6739494" y="-30006"/>
                            <a:pt x="6925879" y="86882"/>
                            <a:pt x="7216722" y="0"/>
                          </a:cubicBezTo>
                          <a:cubicBezTo>
                            <a:pt x="7507565" y="-86882"/>
                            <a:pt x="7759233" y="82243"/>
                            <a:pt x="7926564" y="0"/>
                          </a:cubicBezTo>
                          <a:cubicBezTo>
                            <a:pt x="8093895" y="-82243"/>
                            <a:pt x="8165446" y="31042"/>
                            <a:pt x="8399791" y="0"/>
                          </a:cubicBezTo>
                          <a:cubicBezTo>
                            <a:pt x="8634136" y="-31042"/>
                            <a:pt x="8869578" y="55206"/>
                            <a:pt x="8991326" y="0"/>
                          </a:cubicBezTo>
                          <a:cubicBezTo>
                            <a:pt x="9113075" y="-55206"/>
                            <a:pt x="9163253" y="714"/>
                            <a:pt x="9227940" y="0"/>
                          </a:cubicBezTo>
                          <a:cubicBezTo>
                            <a:pt x="9292627" y="-714"/>
                            <a:pt x="9391735" y="24907"/>
                            <a:pt x="9464554" y="0"/>
                          </a:cubicBezTo>
                          <a:cubicBezTo>
                            <a:pt x="9537373" y="-24907"/>
                            <a:pt x="9943386" y="68013"/>
                            <a:pt x="10292702" y="0"/>
                          </a:cubicBezTo>
                          <a:cubicBezTo>
                            <a:pt x="10642018" y="-68013"/>
                            <a:pt x="10851170" y="40173"/>
                            <a:pt x="11002544" y="0"/>
                          </a:cubicBezTo>
                          <a:cubicBezTo>
                            <a:pt x="11153918" y="-40173"/>
                            <a:pt x="11623282" y="30631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33537" y="141213"/>
                            <a:pt x="11814479" y="188000"/>
                            <a:pt x="11830692" y="341286"/>
                          </a:cubicBezTo>
                          <a:cubicBezTo>
                            <a:pt x="11846905" y="494572"/>
                            <a:pt x="11797917" y="509974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45959" y="681069"/>
                            <a:pt x="11514990" y="667756"/>
                            <a:pt x="11357464" y="669188"/>
                          </a:cubicBezTo>
                          <a:cubicBezTo>
                            <a:pt x="11199938" y="670620"/>
                            <a:pt x="10804041" y="640274"/>
                            <a:pt x="10647623" y="669188"/>
                          </a:cubicBezTo>
                          <a:cubicBezTo>
                            <a:pt x="10491205" y="698102"/>
                            <a:pt x="10366027" y="667424"/>
                            <a:pt x="10174395" y="669188"/>
                          </a:cubicBezTo>
                          <a:cubicBezTo>
                            <a:pt x="9982763" y="670952"/>
                            <a:pt x="9920422" y="619086"/>
                            <a:pt x="9701167" y="669188"/>
                          </a:cubicBezTo>
                          <a:cubicBezTo>
                            <a:pt x="9481912" y="719290"/>
                            <a:pt x="9340284" y="660397"/>
                            <a:pt x="9109633" y="669188"/>
                          </a:cubicBezTo>
                          <a:cubicBezTo>
                            <a:pt x="8878982" y="677979"/>
                            <a:pt x="8928385" y="628395"/>
                            <a:pt x="8754712" y="669188"/>
                          </a:cubicBezTo>
                          <a:cubicBezTo>
                            <a:pt x="8581039" y="709981"/>
                            <a:pt x="8389652" y="650665"/>
                            <a:pt x="8044871" y="669188"/>
                          </a:cubicBezTo>
                          <a:cubicBezTo>
                            <a:pt x="7700090" y="687711"/>
                            <a:pt x="7747472" y="638718"/>
                            <a:pt x="7571643" y="669188"/>
                          </a:cubicBezTo>
                          <a:cubicBezTo>
                            <a:pt x="7395814" y="699658"/>
                            <a:pt x="7409923" y="665326"/>
                            <a:pt x="7335029" y="669188"/>
                          </a:cubicBezTo>
                          <a:cubicBezTo>
                            <a:pt x="7260135" y="673050"/>
                            <a:pt x="7124141" y="656351"/>
                            <a:pt x="6980108" y="669188"/>
                          </a:cubicBezTo>
                          <a:cubicBezTo>
                            <a:pt x="6836075" y="682025"/>
                            <a:pt x="6734996" y="613277"/>
                            <a:pt x="6506881" y="669188"/>
                          </a:cubicBezTo>
                          <a:cubicBezTo>
                            <a:pt x="6278766" y="725099"/>
                            <a:pt x="6360326" y="667067"/>
                            <a:pt x="6270267" y="669188"/>
                          </a:cubicBezTo>
                          <a:cubicBezTo>
                            <a:pt x="6180208" y="671309"/>
                            <a:pt x="6083764" y="664426"/>
                            <a:pt x="5915346" y="669188"/>
                          </a:cubicBezTo>
                          <a:cubicBezTo>
                            <a:pt x="5746928" y="673950"/>
                            <a:pt x="5479977" y="577156"/>
                            <a:pt x="5087198" y="669188"/>
                          </a:cubicBezTo>
                          <a:cubicBezTo>
                            <a:pt x="4694419" y="761220"/>
                            <a:pt x="4936392" y="654967"/>
                            <a:pt x="4850584" y="669188"/>
                          </a:cubicBezTo>
                          <a:cubicBezTo>
                            <a:pt x="4764776" y="683409"/>
                            <a:pt x="4594507" y="654632"/>
                            <a:pt x="4377356" y="669188"/>
                          </a:cubicBezTo>
                          <a:cubicBezTo>
                            <a:pt x="4160205" y="683744"/>
                            <a:pt x="4080215" y="663573"/>
                            <a:pt x="3904128" y="669188"/>
                          </a:cubicBezTo>
                          <a:cubicBezTo>
                            <a:pt x="3728041" y="674803"/>
                            <a:pt x="3600029" y="637246"/>
                            <a:pt x="3312594" y="669188"/>
                          </a:cubicBezTo>
                          <a:cubicBezTo>
                            <a:pt x="3025159" y="701130"/>
                            <a:pt x="3073907" y="631051"/>
                            <a:pt x="2839366" y="669188"/>
                          </a:cubicBezTo>
                          <a:cubicBezTo>
                            <a:pt x="2604825" y="707325"/>
                            <a:pt x="2254867" y="615427"/>
                            <a:pt x="2011218" y="669188"/>
                          </a:cubicBezTo>
                          <a:cubicBezTo>
                            <a:pt x="1767569" y="722949"/>
                            <a:pt x="1572013" y="652465"/>
                            <a:pt x="1419683" y="669188"/>
                          </a:cubicBezTo>
                          <a:cubicBezTo>
                            <a:pt x="1267354" y="685911"/>
                            <a:pt x="968511" y="594853"/>
                            <a:pt x="591535" y="669188"/>
                          </a:cubicBezTo>
                          <a:cubicBezTo>
                            <a:pt x="214559" y="743523"/>
                            <a:pt x="276704" y="642604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31180" y="547645"/>
                            <a:pt x="18916" y="446995"/>
                            <a:pt x="0" y="321210"/>
                          </a:cubicBezTo>
                          <a:cubicBezTo>
                            <a:pt x="-18916" y="195425"/>
                            <a:pt x="23559" y="137873"/>
                            <a:pt x="0" y="0"/>
                          </a:cubicBezTo>
                          <a:close/>
                        </a:path>
                        <a:path w="11830692" h="669188" stroke="0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247823" y="-11357"/>
                            <a:pt x="455118" y="1072"/>
                            <a:pt x="709842" y="0"/>
                          </a:cubicBezTo>
                          <a:cubicBezTo>
                            <a:pt x="964566" y="-1072"/>
                            <a:pt x="1333835" y="71305"/>
                            <a:pt x="1537990" y="0"/>
                          </a:cubicBezTo>
                          <a:cubicBezTo>
                            <a:pt x="1742145" y="-71305"/>
                            <a:pt x="2154948" y="42272"/>
                            <a:pt x="2366138" y="0"/>
                          </a:cubicBezTo>
                          <a:cubicBezTo>
                            <a:pt x="2577328" y="-42272"/>
                            <a:pt x="2880420" y="12194"/>
                            <a:pt x="3194287" y="0"/>
                          </a:cubicBezTo>
                          <a:cubicBezTo>
                            <a:pt x="3508154" y="-12194"/>
                            <a:pt x="3727088" y="1981"/>
                            <a:pt x="3904128" y="0"/>
                          </a:cubicBezTo>
                          <a:cubicBezTo>
                            <a:pt x="4081168" y="-1981"/>
                            <a:pt x="4025909" y="25736"/>
                            <a:pt x="4140742" y="0"/>
                          </a:cubicBezTo>
                          <a:cubicBezTo>
                            <a:pt x="4255575" y="-25736"/>
                            <a:pt x="4476829" y="48957"/>
                            <a:pt x="4732277" y="0"/>
                          </a:cubicBezTo>
                          <a:cubicBezTo>
                            <a:pt x="4987725" y="-48957"/>
                            <a:pt x="4934341" y="3689"/>
                            <a:pt x="5087198" y="0"/>
                          </a:cubicBezTo>
                          <a:cubicBezTo>
                            <a:pt x="5240055" y="-3689"/>
                            <a:pt x="5244044" y="2068"/>
                            <a:pt x="5323811" y="0"/>
                          </a:cubicBezTo>
                          <a:cubicBezTo>
                            <a:pt x="5403578" y="-2068"/>
                            <a:pt x="5489622" y="13069"/>
                            <a:pt x="5560425" y="0"/>
                          </a:cubicBezTo>
                          <a:cubicBezTo>
                            <a:pt x="5631228" y="-13069"/>
                            <a:pt x="5888548" y="65157"/>
                            <a:pt x="6151960" y="0"/>
                          </a:cubicBezTo>
                          <a:cubicBezTo>
                            <a:pt x="6415373" y="-65157"/>
                            <a:pt x="6472110" y="37494"/>
                            <a:pt x="6743494" y="0"/>
                          </a:cubicBezTo>
                          <a:cubicBezTo>
                            <a:pt x="7014878" y="-37494"/>
                            <a:pt x="6930163" y="20567"/>
                            <a:pt x="7098415" y="0"/>
                          </a:cubicBezTo>
                          <a:cubicBezTo>
                            <a:pt x="7266667" y="-20567"/>
                            <a:pt x="7600317" y="50180"/>
                            <a:pt x="7926564" y="0"/>
                          </a:cubicBezTo>
                          <a:cubicBezTo>
                            <a:pt x="8252811" y="-50180"/>
                            <a:pt x="8054064" y="11219"/>
                            <a:pt x="8163177" y="0"/>
                          </a:cubicBezTo>
                          <a:cubicBezTo>
                            <a:pt x="8272290" y="-11219"/>
                            <a:pt x="8557412" y="49208"/>
                            <a:pt x="8754712" y="0"/>
                          </a:cubicBezTo>
                          <a:cubicBezTo>
                            <a:pt x="8952013" y="-49208"/>
                            <a:pt x="9262943" y="28920"/>
                            <a:pt x="9582861" y="0"/>
                          </a:cubicBezTo>
                          <a:cubicBezTo>
                            <a:pt x="9902779" y="-28920"/>
                            <a:pt x="9706759" y="1715"/>
                            <a:pt x="9819474" y="0"/>
                          </a:cubicBezTo>
                          <a:cubicBezTo>
                            <a:pt x="9932189" y="-1715"/>
                            <a:pt x="10050848" y="38628"/>
                            <a:pt x="10174395" y="0"/>
                          </a:cubicBezTo>
                          <a:cubicBezTo>
                            <a:pt x="10297942" y="-38628"/>
                            <a:pt x="10622687" y="65101"/>
                            <a:pt x="10884237" y="0"/>
                          </a:cubicBezTo>
                          <a:cubicBezTo>
                            <a:pt x="11145787" y="-65101"/>
                            <a:pt x="11371678" y="69340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60810" y="96027"/>
                            <a:pt x="11818547" y="193915"/>
                            <a:pt x="11830692" y="327902"/>
                          </a:cubicBezTo>
                          <a:cubicBezTo>
                            <a:pt x="11842837" y="461889"/>
                            <a:pt x="11800920" y="592051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81393" y="689493"/>
                            <a:pt x="11470479" y="661240"/>
                            <a:pt x="11239157" y="669188"/>
                          </a:cubicBezTo>
                          <a:cubicBezTo>
                            <a:pt x="11007836" y="677136"/>
                            <a:pt x="10868569" y="598174"/>
                            <a:pt x="10529316" y="669188"/>
                          </a:cubicBezTo>
                          <a:cubicBezTo>
                            <a:pt x="10190063" y="740202"/>
                            <a:pt x="10068609" y="613858"/>
                            <a:pt x="9819474" y="669188"/>
                          </a:cubicBezTo>
                          <a:cubicBezTo>
                            <a:pt x="9570339" y="724518"/>
                            <a:pt x="9489905" y="618978"/>
                            <a:pt x="9346247" y="669188"/>
                          </a:cubicBezTo>
                          <a:cubicBezTo>
                            <a:pt x="9202589" y="719398"/>
                            <a:pt x="9215671" y="662164"/>
                            <a:pt x="9109633" y="669188"/>
                          </a:cubicBezTo>
                          <a:cubicBezTo>
                            <a:pt x="9003595" y="676212"/>
                            <a:pt x="8972479" y="651327"/>
                            <a:pt x="8873019" y="669188"/>
                          </a:cubicBezTo>
                          <a:cubicBezTo>
                            <a:pt x="8773559" y="687049"/>
                            <a:pt x="8699479" y="668592"/>
                            <a:pt x="8636405" y="669188"/>
                          </a:cubicBezTo>
                          <a:cubicBezTo>
                            <a:pt x="8573331" y="669784"/>
                            <a:pt x="8271240" y="623225"/>
                            <a:pt x="8044871" y="669188"/>
                          </a:cubicBezTo>
                          <a:cubicBezTo>
                            <a:pt x="7818502" y="715151"/>
                            <a:pt x="7568352" y="614026"/>
                            <a:pt x="7216722" y="669188"/>
                          </a:cubicBezTo>
                          <a:cubicBezTo>
                            <a:pt x="6865092" y="724350"/>
                            <a:pt x="6667688" y="666169"/>
                            <a:pt x="6506881" y="669188"/>
                          </a:cubicBezTo>
                          <a:cubicBezTo>
                            <a:pt x="6346074" y="672207"/>
                            <a:pt x="6323048" y="646115"/>
                            <a:pt x="6151960" y="669188"/>
                          </a:cubicBezTo>
                          <a:cubicBezTo>
                            <a:pt x="5980872" y="692261"/>
                            <a:pt x="5852191" y="621520"/>
                            <a:pt x="5560425" y="669188"/>
                          </a:cubicBezTo>
                          <a:cubicBezTo>
                            <a:pt x="5268660" y="716856"/>
                            <a:pt x="5021623" y="664669"/>
                            <a:pt x="4850584" y="669188"/>
                          </a:cubicBezTo>
                          <a:cubicBezTo>
                            <a:pt x="4679545" y="673707"/>
                            <a:pt x="4479692" y="652951"/>
                            <a:pt x="4377356" y="669188"/>
                          </a:cubicBezTo>
                          <a:cubicBezTo>
                            <a:pt x="4275020" y="685425"/>
                            <a:pt x="3953441" y="641516"/>
                            <a:pt x="3549208" y="669188"/>
                          </a:cubicBezTo>
                          <a:cubicBezTo>
                            <a:pt x="3144975" y="696860"/>
                            <a:pt x="3372615" y="646743"/>
                            <a:pt x="3312594" y="669188"/>
                          </a:cubicBezTo>
                          <a:cubicBezTo>
                            <a:pt x="3252573" y="691633"/>
                            <a:pt x="3035687" y="624232"/>
                            <a:pt x="2839366" y="669188"/>
                          </a:cubicBezTo>
                          <a:cubicBezTo>
                            <a:pt x="2643045" y="714144"/>
                            <a:pt x="2659554" y="669051"/>
                            <a:pt x="2602752" y="669188"/>
                          </a:cubicBezTo>
                          <a:cubicBezTo>
                            <a:pt x="2545950" y="669325"/>
                            <a:pt x="2144372" y="604370"/>
                            <a:pt x="1774604" y="669188"/>
                          </a:cubicBezTo>
                          <a:cubicBezTo>
                            <a:pt x="1404836" y="734006"/>
                            <a:pt x="1402934" y="650203"/>
                            <a:pt x="1183069" y="669188"/>
                          </a:cubicBezTo>
                          <a:cubicBezTo>
                            <a:pt x="963205" y="688173"/>
                            <a:pt x="521368" y="580458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1268" y="581058"/>
                            <a:pt x="15431" y="476078"/>
                            <a:pt x="0" y="354670"/>
                          </a:cubicBezTo>
                          <a:cubicBezTo>
                            <a:pt x="-15431" y="233262"/>
                            <a:pt x="34010" y="791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46800" rIns="46800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ClrTx/>
                <a:buSzTx/>
                <a:tabLst/>
                <a:defRPr/>
              </a:pPr>
              <a:r>
                <a:rPr lang="en-GB" sz="2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Skills you’d develop</a:t>
              </a:r>
              <a:endPara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D2E5EE-44C0-ED73-5B14-523C01DB8435}"/>
                </a:ext>
              </a:extLst>
            </p:cNvPr>
            <p:cNvSpPr txBox="1"/>
            <p:nvPr/>
          </p:nvSpPr>
          <p:spPr>
            <a:xfrm>
              <a:off x="3095460" y="3859059"/>
              <a:ext cx="3665528" cy="507519"/>
            </a:xfrm>
            <a:prstGeom prst="roundRect">
              <a:avLst/>
            </a:prstGeom>
            <a:solidFill>
              <a:srgbClr val="FFE4CC"/>
            </a:solidFill>
            <a:ln w="12700">
              <a:noFill/>
              <a:extLst>
                <a:ext uri="{C807C97D-BFC1-408E-A445-0C87EB9F89A2}">
                  <ask:lineSketchStyleProps xmlns:ask="http://schemas.microsoft.com/office/drawing/2018/sketchyshapes" sd="3539832706">
                    <a:custGeom>
                      <a:avLst/>
                      <a:gdLst>
                        <a:gd name="connsiteX0" fmla="*/ 0 w 11830692"/>
                        <a:gd name="connsiteY0" fmla="*/ 0 h 669188"/>
                        <a:gd name="connsiteX1" fmla="*/ 0 w 11830692"/>
                        <a:gd name="connsiteY1" fmla="*/ 0 h 669188"/>
                        <a:gd name="connsiteX2" fmla="*/ 828148 w 11830692"/>
                        <a:gd name="connsiteY2" fmla="*/ 0 h 669188"/>
                        <a:gd name="connsiteX3" fmla="*/ 1419683 w 11830692"/>
                        <a:gd name="connsiteY3" fmla="*/ 0 h 669188"/>
                        <a:gd name="connsiteX4" fmla="*/ 2129525 w 11830692"/>
                        <a:gd name="connsiteY4" fmla="*/ 0 h 669188"/>
                        <a:gd name="connsiteX5" fmla="*/ 2484445 w 11830692"/>
                        <a:gd name="connsiteY5" fmla="*/ 0 h 669188"/>
                        <a:gd name="connsiteX6" fmla="*/ 2957673 w 11830692"/>
                        <a:gd name="connsiteY6" fmla="*/ 0 h 669188"/>
                        <a:gd name="connsiteX7" fmla="*/ 3667515 w 11830692"/>
                        <a:gd name="connsiteY7" fmla="*/ 0 h 669188"/>
                        <a:gd name="connsiteX8" fmla="*/ 3904128 w 11830692"/>
                        <a:gd name="connsiteY8" fmla="*/ 0 h 669188"/>
                        <a:gd name="connsiteX9" fmla="*/ 4140742 w 11830692"/>
                        <a:gd name="connsiteY9" fmla="*/ 0 h 669188"/>
                        <a:gd name="connsiteX10" fmla="*/ 4613970 w 11830692"/>
                        <a:gd name="connsiteY10" fmla="*/ 0 h 669188"/>
                        <a:gd name="connsiteX11" fmla="*/ 4850584 w 11830692"/>
                        <a:gd name="connsiteY11" fmla="*/ 0 h 669188"/>
                        <a:gd name="connsiteX12" fmla="*/ 5678732 w 11830692"/>
                        <a:gd name="connsiteY12" fmla="*/ 0 h 669188"/>
                        <a:gd name="connsiteX13" fmla="*/ 6388574 w 11830692"/>
                        <a:gd name="connsiteY13" fmla="*/ 0 h 669188"/>
                        <a:gd name="connsiteX14" fmla="*/ 7216722 w 11830692"/>
                        <a:gd name="connsiteY14" fmla="*/ 0 h 669188"/>
                        <a:gd name="connsiteX15" fmla="*/ 7926564 w 11830692"/>
                        <a:gd name="connsiteY15" fmla="*/ 0 h 669188"/>
                        <a:gd name="connsiteX16" fmla="*/ 8399791 w 11830692"/>
                        <a:gd name="connsiteY16" fmla="*/ 0 h 669188"/>
                        <a:gd name="connsiteX17" fmla="*/ 8991326 w 11830692"/>
                        <a:gd name="connsiteY17" fmla="*/ 0 h 669188"/>
                        <a:gd name="connsiteX18" fmla="*/ 9227940 w 11830692"/>
                        <a:gd name="connsiteY18" fmla="*/ 0 h 669188"/>
                        <a:gd name="connsiteX19" fmla="*/ 9464554 w 11830692"/>
                        <a:gd name="connsiteY19" fmla="*/ 0 h 669188"/>
                        <a:gd name="connsiteX20" fmla="*/ 10292702 w 11830692"/>
                        <a:gd name="connsiteY20" fmla="*/ 0 h 669188"/>
                        <a:gd name="connsiteX21" fmla="*/ 11002544 w 11830692"/>
                        <a:gd name="connsiteY21" fmla="*/ 0 h 669188"/>
                        <a:gd name="connsiteX22" fmla="*/ 11830692 w 11830692"/>
                        <a:gd name="connsiteY22" fmla="*/ 0 h 669188"/>
                        <a:gd name="connsiteX23" fmla="*/ 11830692 w 11830692"/>
                        <a:gd name="connsiteY23" fmla="*/ 0 h 669188"/>
                        <a:gd name="connsiteX24" fmla="*/ 11830692 w 11830692"/>
                        <a:gd name="connsiteY24" fmla="*/ 341286 h 669188"/>
                        <a:gd name="connsiteX25" fmla="*/ 11830692 w 11830692"/>
                        <a:gd name="connsiteY25" fmla="*/ 669188 h 669188"/>
                        <a:gd name="connsiteX26" fmla="*/ 11830692 w 11830692"/>
                        <a:gd name="connsiteY26" fmla="*/ 669188 h 669188"/>
                        <a:gd name="connsiteX27" fmla="*/ 11357464 w 11830692"/>
                        <a:gd name="connsiteY27" fmla="*/ 669188 h 669188"/>
                        <a:gd name="connsiteX28" fmla="*/ 10647623 w 11830692"/>
                        <a:gd name="connsiteY28" fmla="*/ 669188 h 669188"/>
                        <a:gd name="connsiteX29" fmla="*/ 10174395 w 11830692"/>
                        <a:gd name="connsiteY29" fmla="*/ 669188 h 669188"/>
                        <a:gd name="connsiteX30" fmla="*/ 9701167 w 11830692"/>
                        <a:gd name="connsiteY30" fmla="*/ 669188 h 669188"/>
                        <a:gd name="connsiteX31" fmla="*/ 9109633 w 11830692"/>
                        <a:gd name="connsiteY31" fmla="*/ 669188 h 669188"/>
                        <a:gd name="connsiteX32" fmla="*/ 8754712 w 11830692"/>
                        <a:gd name="connsiteY32" fmla="*/ 669188 h 669188"/>
                        <a:gd name="connsiteX33" fmla="*/ 8044871 w 11830692"/>
                        <a:gd name="connsiteY33" fmla="*/ 669188 h 669188"/>
                        <a:gd name="connsiteX34" fmla="*/ 7571643 w 11830692"/>
                        <a:gd name="connsiteY34" fmla="*/ 669188 h 669188"/>
                        <a:gd name="connsiteX35" fmla="*/ 7335029 w 11830692"/>
                        <a:gd name="connsiteY35" fmla="*/ 669188 h 669188"/>
                        <a:gd name="connsiteX36" fmla="*/ 6980108 w 11830692"/>
                        <a:gd name="connsiteY36" fmla="*/ 669188 h 669188"/>
                        <a:gd name="connsiteX37" fmla="*/ 6506881 w 11830692"/>
                        <a:gd name="connsiteY37" fmla="*/ 669188 h 669188"/>
                        <a:gd name="connsiteX38" fmla="*/ 6270267 w 11830692"/>
                        <a:gd name="connsiteY38" fmla="*/ 669188 h 669188"/>
                        <a:gd name="connsiteX39" fmla="*/ 5915346 w 11830692"/>
                        <a:gd name="connsiteY39" fmla="*/ 669188 h 669188"/>
                        <a:gd name="connsiteX40" fmla="*/ 5087198 w 11830692"/>
                        <a:gd name="connsiteY40" fmla="*/ 669188 h 669188"/>
                        <a:gd name="connsiteX41" fmla="*/ 4850584 w 11830692"/>
                        <a:gd name="connsiteY41" fmla="*/ 669188 h 669188"/>
                        <a:gd name="connsiteX42" fmla="*/ 4377356 w 11830692"/>
                        <a:gd name="connsiteY42" fmla="*/ 669188 h 669188"/>
                        <a:gd name="connsiteX43" fmla="*/ 3904128 w 11830692"/>
                        <a:gd name="connsiteY43" fmla="*/ 669188 h 669188"/>
                        <a:gd name="connsiteX44" fmla="*/ 3312594 w 11830692"/>
                        <a:gd name="connsiteY44" fmla="*/ 669188 h 669188"/>
                        <a:gd name="connsiteX45" fmla="*/ 2839366 w 11830692"/>
                        <a:gd name="connsiteY45" fmla="*/ 669188 h 669188"/>
                        <a:gd name="connsiteX46" fmla="*/ 2011218 w 11830692"/>
                        <a:gd name="connsiteY46" fmla="*/ 669188 h 669188"/>
                        <a:gd name="connsiteX47" fmla="*/ 1419683 w 11830692"/>
                        <a:gd name="connsiteY47" fmla="*/ 669188 h 669188"/>
                        <a:gd name="connsiteX48" fmla="*/ 591535 w 11830692"/>
                        <a:gd name="connsiteY48" fmla="*/ 669188 h 669188"/>
                        <a:gd name="connsiteX49" fmla="*/ 0 w 11830692"/>
                        <a:gd name="connsiteY49" fmla="*/ 669188 h 669188"/>
                        <a:gd name="connsiteX50" fmla="*/ 0 w 11830692"/>
                        <a:gd name="connsiteY50" fmla="*/ 669188 h 669188"/>
                        <a:gd name="connsiteX51" fmla="*/ 0 w 11830692"/>
                        <a:gd name="connsiteY51" fmla="*/ 321210 h 669188"/>
                        <a:gd name="connsiteX52" fmla="*/ 0 w 11830692"/>
                        <a:gd name="connsiteY52" fmla="*/ 0 h 669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1830692" h="669188" fill="none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21254" y="-74100"/>
                            <a:pt x="432682" y="13592"/>
                            <a:pt x="828148" y="0"/>
                          </a:cubicBezTo>
                          <a:cubicBezTo>
                            <a:pt x="1223614" y="-13592"/>
                            <a:pt x="1196864" y="33700"/>
                            <a:pt x="1419683" y="0"/>
                          </a:cubicBezTo>
                          <a:cubicBezTo>
                            <a:pt x="1642502" y="-33700"/>
                            <a:pt x="1919423" y="67040"/>
                            <a:pt x="2129525" y="0"/>
                          </a:cubicBezTo>
                          <a:cubicBezTo>
                            <a:pt x="2339627" y="-67040"/>
                            <a:pt x="2367249" y="20919"/>
                            <a:pt x="2484445" y="0"/>
                          </a:cubicBezTo>
                          <a:cubicBezTo>
                            <a:pt x="2601641" y="-20919"/>
                            <a:pt x="2852547" y="10231"/>
                            <a:pt x="2957673" y="0"/>
                          </a:cubicBezTo>
                          <a:cubicBezTo>
                            <a:pt x="3062799" y="-10231"/>
                            <a:pt x="3400539" y="28054"/>
                            <a:pt x="3667515" y="0"/>
                          </a:cubicBezTo>
                          <a:cubicBezTo>
                            <a:pt x="3934491" y="-28054"/>
                            <a:pt x="3824778" y="694"/>
                            <a:pt x="3904128" y="0"/>
                          </a:cubicBezTo>
                          <a:cubicBezTo>
                            <a:pt x="3983478" y="-694"/>
                            <a:pt x="4086931" y="9579"/>
                            <a:pt x="4140742" y="0"/>
                          </a:cubicBezTo>
                          <a:cubicBezTo>
                            <a:pt x="4194553" y="-9579"/>
                            <a:pt x="4452645" y="19416"/>
                            <a:pt x="4613970" y="0"/>
                          </a:cubicBezTo>
                          <a:cubicBezTo>
                            <a:pt x="4775295" y="-19416"/>
                            <a:pt x="4753814" y="12764"/>
                            <a:pt x="4850584" y="0"/>
                          </a:cubicBezTo>
                          <a:cubicBezTo>
                            <a:pt x="4947354" y="-12764"/>
                            <a:pt x="5456064" y="41792"/>
                            <a:pt x="5678732" y="0"/>
                          </a:cubicBezTo>
                          <a:cubicBezTo>
                            <a:pt x="5901400" y="-41792"/>
                            <a:pt x="6037654" y="30006"/>
                            <a:pt x="6388574" y="0"/>
                          </a:cubicBezTo>
                          <a:cubicBezTo>
                            <a:pt x="6739494" y="-30006"/>
                            <a:pt x="6925879" y="86882"/>
                            <a:pt x="7216722" y="0"/>
                          </a:cubicBezTo>
                          <a:cubicBezTo>
                            <a:pt x="7507565" y="-86882"/>
                            <a:pt x="7759233" y="82243"/>
                            <a:pt x="7926564" y="0"/>
                          </a:cubicBezTo>
                          <a:cubicBezTo>
                            <a:pt x="8093895" y="-82243"/>
                            <a:pt x="8165446" y="31042"/>
                            <a:pt x="8399791" y="0"/>
                          </a:cubicBezTo>
                          <a:cubicBezTo>
                            <a:pt x="8634136" y="-31042"/>
                            <a:pt x="8869578" y="55206"/>
                            <a:pt x="8991326" y="0"/>
                          </a:cubicBezTo>
                          <a:cubicBezTo>
                            <a:pt x="9113075" y="-55206"/>
                            <a:pt x="9163253" y="714"/>
                            <a:pt x="9227940" y="0"/>
                          </a:cubicBezTo>
                          <a:cubicBezTo>
                            <a:pt x="9292627" y="-714"/>
                            <a:pt x="9391735" y="24907"/>
                            <a:pt x="9464554" y="0"/>
                          </a:cubicBezTo>
                          <a:cubicBezTo>
                            <a:pt x="9537373" y="-24907"/>
                            <a:pt x="9943386" y="68013"/>
                            <a:pt x="10292702" y="0"/>
                          </a:cubicBezTo>
                          <a:cubicBezTo>
                            <a:pt x="10642018" y="-68013"/>
                            <a:pt x="10851170" y="40173"/>
                            <a:pt x="11002544" y="0"/>
                          </a:cubicBezTo>
                          <a:cubicBezTo>
                            <a:pt x="11153918" y="-40173"/>
                            <a:pt x="11623282" y="30631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33537" y="141213"/>
                            <a:pt x="11814479" y="188000"/>
                            <a:pt x="11830692" y="341286"/>
                          </a:cubicBezTo>
                          <a:cubicBezTo>
                            <a:pt x="11846905" y="494572"/>
                            <a:pt x="11797917" y="509974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45959" y="681069"/>
                            <a:pt x="11514990" y="667756"/>
                            <a:pt x="11357464" y="669188"/>
                          </a:cubicBezTo>
                          <a:cubicBezTo>
                            <a:pt x="11199938" y="670620"/>
                            <a:pt x="10804041" y="640274"/>
                            <a:pt x="10647623" y="669188"/>
                          </a:cubicBezTo>
                          <a:cubicBezTo>
                            <a:pt x="10491205" y="698102"/>
                            <a:pt x="10366027" y="667424"/>
                            <a:pt x="10174395" y="669188"/>
                          </a:cubicBezTo>
                          <a:cubicBezTo>
                            <a:pt x="9982763" y="670952"/>
                            <a:pt x="9920422" y="619086"/>
                            <a:pt x="9701167" y="669188"/>
                          </a:cubicBezTo>
                          <a:cubicBezTo>
                            <a:pt x="9481912" y="719290"/>
                            <a:pt x="9340284" y="660397"/>
                            <a:pt x="9109633" y="669188"/>
                          </a:cubicBezTo>
                          <a:cubicBezTo>
                            <a:pt x="8878982" y="677979"/>
                            <a:pt x="8928385" y="628395"/>
                            <a:pt x="8754712" y="669188"/>
                          </a:cubicBezTo>
                          <a:cubicBezTo>
                            <a:pt x="8581039" y="709981"/>
                            <a:pt x="8389652" y="650665"/>
                            <a:pt x="8044871" y="669188"/>
                          </a:cubicBezTo>
                          <a:cubicBezTo>
                            <a:pt x="7700090" y="687711"/>
                            <a:pt x="7747472" y="638718"/>
                            <a:pt x="7571643" y="669188"/>
                          </a:cubicBezTo>
                          <a:cubicBezTo>
                            <a:pt x="7395814" y="699658"/>
                            <a:pt x="7409923" y="665326"/>
                            <a:pt x="7335029" y="669188"/>
                          </a:cubicBezTo>
                          <a:cubicBezTo>
                            <a:pt x="7260135" y="673050"/>
                            <a:pt x="7124141" y="656351"/>
                            <a:pt x="6980108" y="669188"/>
                          </a:cubicBezTo>
                          <a:cubicBezTo>
                            <a:pt x="6836075" y="682025"/>
                            <a:pt x="6734996" y="613277"/>
                            <a:pt x="6506881" y="669188"/>
                          </a:cubicBezTo>
                          <a:cubicBezTo>
                            <a:pt x="6278766" y="725099"/>
                            <a:pt x="6360326" y="667067"/>
                            <a:pt x="6270267" y="669188"/>
                          </a:cubicBezTo>
                          <a:cubicBezTo>
                            <a:pt x="6180208" y="671309"/>
                            <a:pt x="6083764" y="664426"/>
                            <a:pt x="5915346" y="669188"/>
                          </a:cubicBezTo>
                          <a:cubicBezTo>
                            <a:pt x="5746928" y="673950"/>
                            <a:pt x="5479977" y="577156"/>
                            <a:pt x="5087198" y="669188"/>
                          </a:cubicBezTo>
                          <a:cubicBezTo>
                            <a:pt x="4694419" y="761220"/>
                            <a:pt x="4936392" y="654967"/>
                            <a:pt x="4850584" y="669188"/>
                          </a:cubicBezTo>
                          <a:cubicBezTo>
                            <a:pt x="4764776" y="683409"/>
                            <a:pt x="4594507" y="654632"/>
                            <a:pt x="4377356" y="669188"/>
                          </a:cubicBezTo>
                          <a:cubicBezTo>
                            <a:pt x="4160205" y="683744"/>
                            <a:pt x="4080215" y="663573"/>
                            <a:pt x="3904128" y="669188"/>
                          </a:cubicBezTo>
                          <a:cubicBezTo>
                            <a:pt x="3728041" y="674803"/>
                            <a:pt x="3600029" y="637246"/>
                            <a:pt x="3312594" y="669188"/>
                          </a:cubicBezTo>
                          <a:cubicBezTo>
                            <a:pt x="3025159" y="701130"/>
                            <a:pt x="3073907" y="631051"/>
                            <a:pt x="2839366" y="669188"/>
                          </a:cubicBezTo>
                          <a:cubicBezTo>
                            <a:pt x="2604825" y="707325"/>
                            <a:pt x="2254867" y="615427"/>
                            <a:pt x="2011218" y="669188"/>
                          </a:cubicBezTo>
                          <a:cubicBezTo>
                            <a:pt x="1767569" y="722949"/>
                            <a:pt x="1572013" y="652465"/>
                            <a:pt x="1419683" y="669188"/>
                          </a:cubicBezTo>
                          <a:cubicBezTo>
                            <a:pt x="1267354" y="685911"/>
                            <a:pt x="968511" y="594853"/>
                            <a:pt x="591535" y="669188"/>
                          </a:cubicBezTo>
                          <a:cubicBezTo>
                            <a:pt x="214559" y="743523"/>
                            <a:pt x="276704" y="642604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31180" y="547645"/>
                            <a:pt x="18916" y="446995"/>
                            <a:pt x="0" y="321210"/>
                          </a:cubicBezTo>
                          <a:cubicBezTo>
                            <a:pt x="-18916" y="195425"/>
                            <a:pt x="23559" y="137873"/>
                            <a:pt x="0" y="0"/>
                          </a:cubicBezTo>
                          <a:close/>
                        </a:path>
                        <a:path w="11830692" h="669188" stroke="0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247823" y="-11357"/>
                            <a:pt x="455118" y="1072"/>
                            <a:pt x="709842" y="0"/>
                          </a:cubicBezTo>
                          <a:cubicBezTo>
                            <a:pt x="964566" y="-1072"/>
                            <a:pt x="1333835" y="71305"/>
                            <a:pt x="1537990" y="0"/>
                          </a:cubicBezTo>
                          <a:cubicBezTo>
                            <a:pt x="1742145" y="-71305"/>
                            <a:pt x="2154948" y="42272"/>
                            <a:pt x="2366138" y="0"/>
                          </a:cubicBezTo>
                          <a:cubicBezTo>
                            <a:pt x="2577328" y="-42272"/>
                            <a:pt x="2880420" y="12194"/>
                            <a:pt x="3194287" y="0"/>
                          </a:cubicBezTo>
                          <a:cubicBezTo>
                            <a:pt x="3508154" y="-12194"/>
                            <a:pt x="3727088" y="1981"/>
                            <a:pt x="3904128" y="0"/>
                          </a:cubicBezTo>
                          <a:cubicBezTo>
                            <a:pt x="4081168" y="-1981"/>
                            <a:pt x="4025909" y="25736"/>
                            <a:pt x="4140742" y="0"/>
                          </a:cubicBezTo>
                          <a:cubicBezTo>
                            <a:pt x="4255575" y="-25736"/>
                            <a:pt x="4476829" y="48957"/>
                            <a:pt x="4732277" y="0"/>
                          </a:cubicBezTo>
                          <a:cubicBezTo>
                            <a:pt x="4987725" y="-48957"/>
                            <a:pt x="4934341" y="3689"/>
                            <a:pt x="5087198" y="0"/>
                          </a:cubicBezTo>
                          <a:cubicBezTo>
                            <a:pt x="5240055" y="-3689"/>
                            <a:pt x="5244044" y="2068"/>
                            <a:pt x="5323811" y="0"/>
                          </a:cubicBezTo>
                          <a:cubicBezTo>
                            <a:pt x="5403578" y="-2068"/>
                            <a:pt x="5489622" y="13069"/>
                            <a:pt x="5560425" y="0"/>
                          </a:cubicBezTo>
                          <a:cubicBezTo>
                            <a:pt x="5631228" y="-13069"/>
                            <a:pt x="5888548" y="65157"/>
                            <a:pt x="6151960" y="0"/>
                          </a:cubicBezTo>
                          <a:cubicBezTo>
                            <a:pt x="6415373" y="-65157"/>
                            <a:pt x="6472110" y="37494"/>
                            <a:pt x="6743494" y="0"/>
                          </a:cubicBezTo>
                          <a:cubicBezTo>
                            <a:pt x="7014878" y="-37494"/>
                            <a:pt x="6930163" y="20567"/>
                            <a:pt x="7098415" y="0"/>
                          </a:cubicBezTo>
                          <a:cubicBezTo>
                            <a:pt x="7266667" y="-20567"/>
                            <a:pt x="7600317" y="50180"/>
                            <a:pt x="7926564" y="0"/>
                          </a:cubicBezTo>
                          <a:cubicBezTo>
                            <a:pt x="8252811" y="-50180"/>
                            <a:pt x="8054064" y="11219"/>
                            <a:pt x="8163177" y="0"/>
                          </a:cubicBezTo>
                          <a:cubicBezTo>
                            <a:pt x="8272290" y="-11219"/>
                            <a:pt x="8557412" y="49208"/>
                            <a:pt x="8754712" y="0"/>
                          </a:cubicBezTo>
                          <a:cubicBezTo>
                            <a:pt x="8952013" y="-49208"/>
                            <a:pt x="9262943" y="28920"/>
                            <a:pt x="9582861" y="0"/>
                          </a:cubicBezTo>
                          <a:cubicBezTo>
                            <a:pt x="9902779" y="-28920"/>
                            <a:pt x="9706759" y="1715"/>
                            <a:pt x="9819474" y="0"/>
                          </a:cubicBezTo>
                          <a:cubicBezTo>
                            <a:pt x="9932189" y="-1715"/>
                            <a:pt x="10050848" y="38628"/>
                            <a:pt x="10174395" y="0"/>
                          </a:cubicBezTo>
                          <a:cubicBezTo>
                            <a:pt x="10297942" y="-38628"/>
                            <a:pt x="10622687" y="65101"/>
                            <a:pt x="10884237" y="0"/>
                          </a:cubicBezTo>
                          <a:cubicBezTo>
                            <a:pt x="11145787" y="-65101"/>
                            <a:pt x="11371678" y="69340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60810" y="96027"/>
                            <a:pt x="11818547" y="193915"/>
                            <a:pt x="11830692" y="327902"/>
                          </a:cubicBezTo>
                          <a:cubicBezTo>
                            <a:pt x="11842837" y="461889"/>
                            <a:pt x="11800920" y="592051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81393" y="689493"/>
                            <a:pt x="11470479" y="661240"/>
                            <a:pt x="11239157" y="669188"/>
                          </a:cubicBezTo>
                          <a:cubicBezTo>
                            <a:pt x="11007836" y="677136"/>
                            <a:pt x="10868569" y="598174"/>
                            <a:pt x="10529316" y="669188"/>
                          </a:cubicBezTo>
                          <a:cubicBezTo>
                            <a:pt x="10190063" y="740202"/>
                            <a:pt x="10068609" y="613858"/>
                            <a:pt x="9819474" y="669188"/>
                          </a:cubicBezTo>
                          <a:cubicBezTo>
                            <a:pt x="9570339" y="724518"/>
                            <a:pt x="9489905" y="618978"/>
                            <a:pt x="9346247" y="669188"/>
                          </a:cubicBezTo>
                          <a:cubicBezTo>
                            <a:pt x="9202589" y="719398"/>
                            <a:pt x="9215671" y="662164"/>
                            <a:pt x="9109633" y="669188"/>
                          </a:cubicBezTo>
                          <a:cubicBezTo>
                            <a:pt x="9003595" y="676212"/>
                            <a:pt x="8972479" y="651327"/>
                            <a:pt x="8873019" y="669188"/>
                          </a:cubicBezTo>
                          <a:cubicBezTo>
                            <a:pt x="8773559" y="687049"/>
                            <a:pt x="8699479" y="668592"/>
                            <a:pt x="8636405" y="669188"/>
                          </a:cubicBezTo>
                          <a:cubicBezTo>
                            <a:pt x="8573331" y="669784"/>
                            <a:pt x="8271240" y="623225"/>
                            <a:pt x="8044871" y="669188"/>
                          </a:cubicBezTo>
                          <a:cubicBezTo>
                            <a:pt x="7818502" y="715151"/>
                            <a:pt x="7568352" y="614026"/>
                            <a:pt x="7216722" y="669188"/>
                          </a:cubicBezTo>
                          <a:cubicBezTo>
                            <a:pt x="6865092" y="724350"/>
                            <a:pt x="6667688" y="666169"/>
                            <a:pt x="6506881" y="669188"/>
                          </a:cubicBezTo>
                          <a:cubicBezTo>
                            <a:pt x="6346074" y="672207"/>
                            <a:pt x="6323048" y="646115"/>
                            <a:pt x="6151960" y="669188"/>
                          </a:cubicBezTo>
                          <a:cubicBezTo>
                            <a:pt x="5980872" y="692261"/>
                            <a:pt x="5852191" y="621520"/>
                            <a:pt x="5560425" y="669188"/>
                          </a:cubicBezTo>
                          <a:cubicBezTo>
                            <a:pt x="5268660" y="716856"/>
                            <a:pt x="5021623" y="664669"/>
                            <a:pt x="4850584" y="669188"/>
                          </a:cubicBezTo>
                          <a:cubicBezTo>
                            <a:pt x="4679545" y="673707"/>
                            <a:pt x="4479692" y="652951"/>
                            <a:pt x="4377356" y="669188"/>
                          </a:cubicBezTo>
                          <a:cubicBezTo>
                            <a:pt x="4275020" y="685425"/>
                            <a:pt x="3953441" y="641516"/>
                            <a:pt x="3549208" y="669188"/>
                          </a:cubicBezTo>
                          <a:cubicBezTo>
                            <a:pt x="3144975" y="696860"/>
                            <a:pt x="3372615" y="646743"/>
                            <a:pt x="3312594" y="669188"/>
                          </a:cubicBezTo>
                          <a:cubicBezTo>
                            <a:pt x="3252573" y="691633"/>
                            <a:pt x="3035687" y="624232"/>
                            <a:pt x="2839366" y="669188"/>
                          </a:cubicBezTo>
                          <a:cubicBezTo>
                            <a:pt x="2643045" y="714144"/>
                            <a:pt x="2659554" y="669051"/>
                            <a:pt x="2602752" y="669188"/>
                          </a:cubicBezTo>
                          <a:cubicBezTo>
                            <a:pt x="2545950" y="669325"/>
                            <a:pt x="2144372" y="604370"/>
                            <a:pt x="1774604" y="669188"/>
                          </a:cubicBezTo>
                          <a:cubicBezTo>
                            <a:pt x="1404836" y="734006"/>
                            <a:pt x="1402934" y="650203"/>
                            <a:pt x="1183069" y="669188"/>
                          </a:cubicBezTo>
                          <a:cubicBezTo>
                            <a:pt x="963205" y="688173"/>
                            <a:pt x="521368" y="580458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1268" y="581058"/>
                            <a:pt x="15431" y="476078"/>
                            <a:pt x="0" y="354670"/>
                          </a:cubicBezTo>
                          <a:cubicBezTo>
                            <a:pt x="-15431" y="233262"/>
                            <a:pt x="34010" y="791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46800" rIns="46800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ClrTx/>
                <a:buSzTx/>
                <a:tabLst/>
                <a:defRPr/>
              </a:pPr>
              <a:r>
                <a:rPr kumimoji="0" lang="en-GB" sz="22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Responsibilities you’d have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90D619-CA0D-184A-0569-C3C5518BBCFC}"/>
                </a:ext>
              </a:extLst>
            </p:cNvPr>
            <p:cNvSpPr txBox="1"/>
            <p:nvPr/>
          </p:nvSpPr>
          <p:spPr>
            <a:xfrm>
              <a:off x="7022314" y="3852930"/>
              <a:ext cx="3927231" cy="507519"/>
            </a:xfrm>
            <a:prstGeom prst="roundRect">
              <a:avLst/>
            </a:prstGeom>
            <a:solidFill>
              <a:srgbClr val="FFF2CC"/>
            </a:solidFill>
            <a:ln w="12700">
              <a:noFill/>
              <a:extLst>
                <a:ext uri="{C807C97D-BFC1-408E-A445-0C87EB9F89A2}">
                  <ask:lineSketchStyleProps xmlns:ask="http://schemas.microsoft.com/office/drawing/2018/sketchyshapes" sd="3539832706">
                    <a:custGeom>
                      <a:avLst/>
                      <a:gdLst>
                        <a:gd name="connsiteX0" fmla="*/ 0 w 11830692"/>
                        <a:gd name="connsiteY0" fmla="*/ 0 h 669188"/>
                        <a:gd name="connsiteX1" fmla="*/ 0 w 11830692"/>
                        <a:gd name="connsiteY1" fmla="*/ 0 h 669188"/>
                        <a:gd name="connsiteX2" fmla="*/ 828148 w 11830692"/>
                        <a:gd name="connsiteY2" fmla="*/ 0 h 669188"/>
                        <a:gd name="connsiteX3" fmla="*/ 1419683 w 11830692"/>
                        <a:gd name="connsiteY3" fmla="*/ 0 h 669188"/>
                        <a:gd name="connsiteX4" fmla="*/ 2129525 w 11830692"/>
                        <a:gd name="connsiteY4" fmla="*/ 0 h 669188"/>
                        <a:gd name="connsiteX5" fmla="*/ 2484445 w 11830692"/>
                        <a:gd name="connsiteY5" fmla="*/ 0 h 669188"/>
                        <a:gd name="connsiteX6" fmla="*/ 2957673 w 11830692"/>
                        <a:gd name="connsiteY6" fmla="*/ 0 h 669188"/>
                        <a:gd name="connsiteX7" fmla="*/ 3667515 w 11830692"/>
                        <a:gd name="connsiteY7" fmla="*/ 0 h 669188"/>
                        <a:gd name="connsiteX8" fmla="*/ 3904128 w 11830692"/>
                        <a:gd name="connsiteY8" fmla="*/ 0 h 669188"/>
                        <a:gd name="connsiteX9" fmla="*/ 4140742 w 11830692"/>
                        <a:gd name="connsiteY9" fmla="*/ 0 h 669188"/>
                        <a:gd name="connsiteX10" fmla="*/ 4613970 w 11830692"/>
                        <a:gd name="connsiteY10" fmla="*/ 0 h 669188"/>
                        <a:gd name="connsiteX11" fmla="*/ 4850584 w 11830692"/>
                        <a:gd name="connsiteY11" fmla="*/ 0 h 669188"/>
                        <a:gd name="connsiteX12" fmla="*/ 5678732 w 11830692"/>
                        <a:gd name="connsiteY12" fmla="*/ 0 h 669188"/>
                        <a:gd name="connsiteX13" fmla="*/ 6388574 w 11830692"/>
                        <a:gd name="connsiteY13" fmla="*/ 0 h 669188"/>
                        <a:gd name="connsiteX14" fmla="*/ 7216722 w 11830692"/>
                        <a:gd name="connsiteY14" fmla="*/ 0 h 669188"/>
                        <a:gd name="connsiteX15" fmla="*/ 7926564 w 11830692"/>
                        <a:gd name="connsiteY15" fmla="*/ 0 h 669188"/>
                        <a:gd name="connsiteX16" fmla="*/ 8399791 w 11830692"/>
                        <a:gd name="connsiteY16" fmla="*/ 0 h 669188"/>
                        <a:gd name="connsiteX17" fmla="*/ 8991326 w 11830692"/>
                        <a:gd name="connsiteY17" fmla="*/ 0 h 669188"/>
                        <a:gd name="connsiteX18" fmla="*/ 9227940 w 11830692"/>
                        <a:gd name="connsiteY18" fmla="*/ 0 h 669188"/>
                        <a:gd name="connsiteX19" fmla="*/ 9464554 w 11830692"/>
                        <a:gd name="connsiteY19" fmla="*/ 0 h 669188"/>
                        <a:gd name="connsiteX20" fmla="*/ 10292702 w 11830692"/>
                        <a:gd name="connsiteY20" fmla="*/ 0 h 669188"/>
                        <a:gd name="connsiteX21" fmla="*/ 11002544 w 11830692"/>
                        <a:gd name="connsiteY21" fmla="*/ 0 h 669188"/>
                        <a:gd name="connsiteX22" fmla="*/ 11830692 w 11830692"/>
                        <a:gd name="connsiteY22" fmla="*/ 0 h 669188"/>
                        <a:gd name="connsiteX23" fmla="*/ 11830692 w 11830692"/>
                        <a:gd name="connsiteY23" fmla="*/ 0 h 669188"/>
                        <a:gd name="connsiteX24" fmla="*/ 11830692 w 11830692"/>
                        <a:gd name="connsiteY24" fmla="*/ 341286 h 669188"/>
                        <a:gd name="connsiteX25" fmla="*/ 11830692 w 11830692"/>
                        <a:gd name="connsiteY25" fmla="*/ 669188 h 669188"/>
                        <a:gd name="connsiteX26" fmla="*/ 11830692 w 11830692"/>
                        <a:gd name="connsiteY26" fmla="*/ 669188 h 669188"/>
                        <a:gd name="connsiteX27" fmla="*/ 11357464 w 11830692"/>
                        <a:gd name="connsiteY27" fmla="*/ 669188 h 669188"/>
                        <a:gd name="connsiteX28" fmla="*/ 10647623 w 11830692"/>
                        <a:gd name="connsiteY28" fmla="*/ 669188 h 669188"/>
                        <a:gd name="connsiteX29" fmla="*/ 10174395 w 11830692"/>
                        <a:gd name="connsiteY29" fmla="*/ 669188 h 669188"/>
                        <a:gd name="connsiteX30" fmla="*/ 9701167 w 11830692"/>
                        <a:gd name="connsiteY30" fmla="*/ 669188 h 669188"/>
                        <a:gd name="connsiteX31" fmla="*/ 9109633 w 11830692"/>
                        <a:gd name="connsiteY31" fmla="*/ 669188 h 669188"/>
                        <a:gd name="connsiteX32" fmla="*/ 8754712 w 11830692"/>
                        <a:gd name="connsiteY32" fmla="*/ 669188 h 669188"/>
                        <a:gd name="connsiteX33" fmla="*/ 8044871 w 11830692"/>
                        <a:gd name="connsiteY33" fmla="*/ 669188 h 669188"/>
                        <a:gd name="connsiteX34" fmla="*/ 7571643 w 11830692"/>
                        <a:gd name="connsiteY34" fmla="*/ 669188 h 669188"/>
                        <a:gd name="connsiteX35" fmla="*/ 7335029 w 11830692"/>
                        <a:gd name="connsiteY35" fmla="*/ 669188 h 669188"/>
                        <a:gd name="connsiteX36" fmla="*/ 6980108 w 11830692"/>
                        <a:gd name="connsiteY36" fmla="*/ 669188 h 669188"/>
                        <a:gd name="connsiteX37" fmla="*/ 6506881 w 11830692"/>
                        <a:gd name="connsiteY37" fmla="*/ 669188 h 669188"/>
                        <a:gd name="connsiteX38" fmla="*/ 6270267 w 11830692"/>
                        <a:gd name="connsiteY38" fmla="*/ 669188 h 669188"/>
                        <a:gd name="connsiteX39" fmla="*/ 5915346 w 11830692"/>
                        <a:gd name="connsiteY39" fmla="*/ 669188 h 669188"/>
                        <a:gd name="connsiteX40" fmla="*/ 5087198 w 11830692"/>
                        <a:gd name="connsiteY40" fmla="*/ 669188 h 669188"/>
                        <a:gd name="connsiteX41" fmla="*/ 4850584 w 11830692"/>
                        <a:gd name="connsiteY41" fmla="*/ 669188 h 669188"/>
                        <a:gd name="connsiteX42" fmla="*/ 4377356 w 11830692"/>
                        <a:gd name="connsiteY42" fmla="*/ 669188 h 669188"/>
                        <a:gd name="connsiteX43" fmla="*/ 3904128 w 11830692"/>
                        <a:gd name="connsiteY43" fmla="*/ 669188 h 669188"/>
                        <a:gd name="connsiteX44" fmla="*/ 3312594 w 11830692"/>
                        <a:gd name="connsiteY44" fmla="*/ 669188 h 669188"/>
                        <a:gd name="connsiteX45" fmla="*/ 2839366 w 11830692"/>
                        <a:gd name="connsiteY45" fmla="*/ 669188 h 669188"/>
                        <a:gd name="connsiteX46" fmla="*/ 2011218 w 11830692"/>
                        <a:gd name="connsiteY46" fmla="*/ 669188 h 669188"/>
                        <a:gd name="connsiteX47" fmla="*/ 1419683 w 11830692"/>
                        <a:gd name="connsiteY47" fmla="*/ 669188 h 669188"/>
                        <a:gd name="connsiteX48" fmla="*/ 591535 w 11830692"/>
                        <a:gd name="connsiteY48" fmla="*/ 669188 h 669188"/>
                        <a:gd name="connsiteX49" fmla="*/ 0 w 11830692"/>
                        <a:gd name="connsiteY49" fmla="*/ 669188 h 669188"/>
                        <a:gd name="connsiteX50" fmla="*/ 0 w 11830692"/>
                        <a:gd name="connsiteY50" fmla="*/ 669188 h 669188"/>
                        <a:gd name="connsiteX51" fmla="*/ 0 w 11830692"/>
                        <a:gd name="connsiteY51" fmla="*/ 321210 h 669188"/>
                        <a:gd name="connsiteX52" fmla="*/ 0 w 11830692"/>
                        <a:gd name="connsiteY52" fmla="*/ 0 h 6691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</a:cxnLst>
                      <a:rect l="l" t="t" r="r" b="b"/>
                      <a:pathLst>
                        <a:path w="11830692" h="669188" fill="none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321254" y="-74100"/>
                            <a:pt x="432682" y="13592"/>
                            <a:pt x="828148" y="0"/>
                          </a:cubicBezTo>
                          <a:cubicBezTo>
                            <a:pt x="1223614" y="-13592"/>
                            <a:pt x="1196864" y="33700"/>
                            <a:pt x="1419683" y="0"/>
                          </a:cubicBezTo>
                          <a:cubicBezTo>
                            <a:pt x="1642502" y="-33700"/>
                            <a:pt x="1919423" y="67040"/>
                            <a:pt x="2129525" y="0"/>
                          </a:cubicBezTo>
                          <a:cubicBezTo>
                            <a:pt x="2339627" y="-67040"/>
                            <a:pt x="2367249" y="20919"/>
                            <a:pt x="2484445" y="0"/>
                          </a:cubicBezTo>
                          <a:cubicBezTo>
                            <a:pt x="2601641" y="-20919"/>
                            <a:pt x="2852547" y="10231"/>
                            <a:pt x="2957673" y="0"/>
                          </a:cubicBezTo>
                          <a:cubicBezTo>
                            <a:pt x="3062799" y="-10231"/>
                            <a:pt x="3400539" y="28054"/>
                            <a:pt x="3667515" y="0"/>
                          </a:cubicBezTo>
                          <a:cubicBezTo>
                            <a:pt x="3934491" y="-28054"/>
                            <a:pt x="3824778" y="694"/>
                            <a:pt x="3904128" y="0"/>
                          </a:cubicBezTo>
                          <a:cubicBezTo>
                            <a:pt x="3983478" y="-694"/>
                            <a:pt x="4086931" y="9579"/>
                            <a:pt x="4140742" y="0"/>
                          </a:cubicBezTo>
                          <a:cubicBezTo>
                            <a:pt x="4194553" y="-9579"/>
                            <a:pt x="4452645" y="19416"/>
                            <a:pt x="4613970" y="0"/>
                          </a:cubicBezTo>
                          <a:cubicBezTo>
                            <a:pt x="4775295" y="-19416"/>
                            <a:pt x="4753814" y="12764"/>
                            <a:pt x="4850584" y="0"/>
                          </a:cubicBezTo>
                          <a:cubicBezTo>
                            <a:pt x="4947354" y="-12764"/>
                            <a:pt x="5456064" y="41792"/>
                            <a:pt x="5678732" y="0"/>
                          </a:cubicBezTo>
                          <a:cubicBezTo>
                            <a:pt x="5901400" y="-41792"/>
                            <a:pt x="6037654" y="30006"/>
                            <a:pt x="6388574" y="0"/>
                          </a:cubicBezTo>
                          <a:cubicBezTo>
                            <a:pt x="6739494" y="-30006"/>
                            <a:pt x="6925879" y="86882"/>
                            <a:pt x="7216722" y="0"/>
                          </a:cubicBezTo>
                          <a:cubicBezTo>
                            <a:pt x="7507565" y="-86882"/>
                            <a:pt x="7759233" y="82243"/>
                            <a:pt x="7926564" y="0"/>
                          </a:cubicBezTo>
                          <a:cubicBezTo>
                            <a:pt x="8093895" y="-82243"/>
                            <a:pt x="8165446" y="31042"/>
                            <a:pt x="8399791" y="0"/>
                          </a:cubicBezTo>
                          <a:cubicBezTo>
                            <a:pt x="8634136" y="-31042"/>
                            <a:pt x="8869578" y="55206"/>
                            <a:pt x="8991326" y="0"/>
                          </a:cubicBezTo>
                          <a:cubicBezTo>
                            <a:pt x="9113075" y="-55206"/>
                            <a:pt x="9163253" y="714"/>
                            <a:pt x="9227940" y="0"/>
                          </a:cubicBezTo>
                          <a:cubicBezTo>
                            <a:pt x="9292627" y="-714"/>
                            <a:pt x="9391735" y="24907"/>
                            <a:pt x="9464554" y="0"/>
                          </a:cubicBezTo>
                          <a:cubicBezTo>
                            <a:pt x="9537373" y="-24907"/>
                            <a:pt x="9943386" y="68013"/>
                            <a:pt x="10292702" y="0"/>
                          </a:cubicBezTo>
                          <a:cubicBezTo>
                            <a:pt x="10642018" y="-68013"/>
                            <a:pt x="10851170" y="40173"/>
                            <a:pt x="11002544" y="0"/>
                          </a:cubicBezTo>
                          <a:cubicBezTo>
                            <a:pt x="11153918" y="-40173"/>
                            <a:pt x="11623282" y="30631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33537" y="141213"/>
                            <a:pt x="11814479" y="188000"/>
                            <a:pt x="11830692" y="341286"/>
                          </a:cubicBezTo>
                          <a:cubicBezTo>
                            <a:pt x="11846905" y="494572"/>
                            <a:pt x="11797917" y="509974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45959" y="681069"/>
                            <a:pt x="11514990" y="667756"/>
                            <a:pt x="11357464" y="669188"/>
                          </a:cubicBezTo>
                          <a:cubicBezTo>
                            <a:pt x="11199938" y="670620"/>
                            <a:pt x="10804041" y="640274"/>
                            <a:pt x="10647623" y="669188"/>
                          </a:cubicBezTo>
                          <a:cubicBezTo>
                            <a:pt x="10491205" y="698102"/>
                            <a:pt x="10366027" y="667424"/>
                            <a:pt x="10174395" y="669188"/>
                          </a:cubicBezTo>
                          <a:cubicBezTo>
                            <a:pt x="9982763" y="670952"/>
                            <a:pt x="9920422" y="619086"/>
                            <a:pt x="9701167" y="669188"/>
                          </a:cubicBezTo>
                          <a:cubicBezTo>
                            <a:pt x="9481912" y="719290"/>
                            <a:pt x="9340284" y="660397"/>
                            <a:pt x="9109633" y="669188"/>
                          </a:cubicBezTo>
                          <a:cubicBezTo>
                            <a:pt x="8878982" y="677979"/>
                            <a:pt x="8928385" y="628395"/>
                            <a:pt x="8754712" y="669188"/>
                          </a:cubicBezTo>
                          <a:cubicBezTo>
                            <a:pt x="8581039" y="709981"/>
                            <a:pt x="8389652" y="650665"/>
                            <a:pt x="8044871" y="669188"/>
                          </a:cubicBezTo>
                          <a:cubicBezTo>
                            <a:pt x="7700090" y="687711"/>
                            <a:pt x="7747472" y="638718"/>
                            <a:pt x="7571643" y="669188"/>
                          </a:cubicBezTo>
                          <a:cubicBezTo>
                            <a:pt x="7395814" y="699658"/>
                            <a:pt x="7409923" y="665326"/>
                            <a:pt x="7335029" y="669188"/>
                          </a:cubicBezTo>
                          <a:cubicBezTo>
                            <a:pt x="7260135" y="673050"/>
                            <a:pt x="7124141" y="656351"/>
                            <a:pt x="6980108" y="669188"/>
                          </a:cubicBezTo>
                          <a:cubicBezTo>
                            <a:pt x="6836075" y="682025"/>
                            <a:pt x="6734996" y="613277"/>
                            <a:pt x="6506881" y="669188"/>
                          </a:cubicBezTo>
                          <a:cubicBezTo>
                            <a:pt x="6278766" y="725099"/>
                            <a:pt x="6360326" y="667067"/>
                            <a:pt x="6270267" y="669188"/>
                          </a:cubicBezTo>
                          <a:cubicBezTo>
                            <a:pt x="6180208" y="671309"/>
                            <a:pt x="6083764" y="664426"/>
                            <a:pt x="5915346" y="669188"/>
                          </a:cubicBezTo>
                          <a:cubicBezTo>
                            <a:pt x="5746928" y="673950"/>
                            <a:pt x="5479977" y="577156"/>
                            <a:pt x="5087198" y="669188"/>
                          </a:cubicBezTo>
                          <a:cubicBezTo>
                            <a:pt x="4694419" y="761220"/>
                            <a:pt x="4936392" y="654967"/>
                            <a:pt x="4850584" y="669188"/>
                          </a:cubicBezTo>
                          <a:cubicBezTo>
                            <a:pt x="4764776" y="683409"/>
                            <a:pt x="4594507" y="654632"/>
                            <a:pt x="4377356" y="669188"/>
                          </a:cubicBezTo>
                          <a:cubicBezTo>
                            <a:pt x="4160205" y="683744"/>
                            <a:pt x="4080215" y="663573"/>
                            <a:pt x="3904128" y="669188"/>
                          </a:cubicBezTo>
                          <a:cubicBezTo>
                            <a:pt x="3728041" y="674803"/>
                            <a:pt x="3600029" y="637246"/>
                            <a:pt x="3312594" y="669188"/>
                          </a:cubicBezTo>
                          <a:cubicBezTo>
                            <a:pt x="3025159" y="701130"/>
                            <a:pt x="3073907" y="631051"/>
                            <a:pt x="2839366" y="669188"/>
                          </a:cubicBezTo>
                          <a:cubicBezTo>
                            <a:pt x="2604825" y="707325"/>
                            <a:pt x="2254867" y="615427"/>
                            <a:pt x="2011218" y="669188"/>
                          </a:cubicBezTo>
                          <a:cubicBezTo>
                            <a:pt x="1767569" y="722949"/>
                            <a:pt x="1572013" y="652465"/>
                            <a:pt x="1419683" y="669188"/>
                          </a:cubicBezTo>
                          <a:cubicBezTo>
                            <a:pt x="1267354" y="685911"/>
                            <a:pt x="968511" y="594853"/>
                            <a:pt x="591535" y="669188"/>
                          </a:cubicBezTo>
                          <a:cubicBezTo>
                            <a:pt x="214559" y="743523"/>
                            <a:pt x="276704" y="642604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31180" y="547645"/>
                            <a:pt x="18916" y="446995"/>
                            <a:pt x="0" y="321210"/>
                          </a:cubicBezTo>
                          <a:cubicBezTo>
                            <a:pt x="-18916" y="195425"/>
                            <a:pt x="23559" y="137873"/>
                            <a:pt x="0" y="0"/>
                          </a:cubicBezTo>
                          <a:close/>
                        </a:path>
                        <a:path w="11830692" h="669188" stroke="0" extrusionOk="0">
                          <a:moveTo>
                            <a:pt x="0" y="0"/>
                          </a:moveTo>
                          <a:lnTo>
                            <a:pt x="0" y="0"/>
                          </a:lnTo>
                          <a:cubicBezTo>
                            <a:pt x="247823" y="-11357"/>
                            <a:pt x="455118" y="1072"/>
                            <a:pt x="709842" y="0"/>
                          </a:cubicBezTo>
                          <a:cubicBezTo>
                            <a:pt x="964566" y="-1072"/>
                            <a:pt x="1333835" y="71305"/>
                            <a:pt x="1537990" y="0"/>
                          </a:cubicBezTo>
                          <a:cubicBezTo>
                            <a:pt x="1742145" y="-71305"/>
                            <a:pt x="2154948" y="42272"/>
                            <a:pt x="2366138" y="0"/>
                          </a:cubicBezTo>
                          <a:cubicBezTo>
                            <a:pt x="2577328" y="-42272"/>
                            <a:pt x="2880420" y="12194"/>
                            <a:pt x="3194287" y="0"/>
                          </a:cubicBezTo>
                          <a:cubicBezTo>
                            <a:pt x="3508154" y="-12194"/>
                            <a:pt x="3727088" y="1981"/>
                            <a:pt x="3904128" y="0"/>
                          </a:cubicBezTo>
                          <a:cubicBezTo>
                            <a:pt x="4081168" y="-1981"/>
                            <a:pt x="4025909" y="25736"/>
                            <a:pt x="4140742" y="0"/>
                          </a:cubicBezTo>
                          <a:cubicBezTo>
                            <a:pt x="4255575" y="-25736"/>
                            <a:pt x="4476829" y="48957"/>
                            <a:pt x="4732277" y="0"/>
                          </a:cubicBezTo>
                          <a:cubicBezTo>
                            <a:pt x="4987725" y="-48957"/>
                            <a:pt x="4934341" y="3689"/>
                            <a:pt x="5087198" y="0"/>
                          </a:cubicBezTo>
                          <a:cubicBezTo>
                            <a:pt x="5240055" y="-3689"/>
                            <a:pt x="5244044" y="2068"/>
                            <a:pt x="5323811" y="0"/>
                          </a:cubicBezTo>
                          <a:cubicBezTo>
                            <a:pt x="5403578" y="-2068"/>
                            <a:pt x="5489622" y="13069"/>
                            <a:pt x="5560425" y="0"/>
                          </a:cubicBezTo>
                          <a:cubicBezTo>
                            <a:pt x="5631228" y="-13069"/>
                            <a:pt x="5888548" y="65157"/>
                            <a:pt x="6151960" y="0"/>
                          </a:cubicBezTo>
                          <a:cubicBezTo>
                            <a:pt x="6415373" y="-65157"/>
                            <a:pt x="6472110" y="37494"/>
                            <a:pt x="6743494" y="0"/>
                          </a:cubicBezTo>
                          <a:cubicBezTo>
                            <a:pt x="7014878" y="-37494"/>
                            <a:pt x="6930163" y="20567"/>
                            <a:pt x="7098415" y="0"/>
                          </a:cubicBezTo>
                          <a:cubicBezTo>
                            <a:pt x="7266667" y="-20567"/>
                            <a:pt x="7600317" y="50180"/>
                            <a:pt x="7926564" y="0"/>
                          </a:cubicBezTo>
                          <a:cubicBezTo>
                            <a:pt x="8252811" y="-50180"/>
                            <a:pt x="8054064" y="11219"/>
                            <a:pt x="8163177" y="0"/>
                          </a:cubicBezTo>
                          <a:cubicBezTo>
                            <a:pt x="8272290" y="-11219"/>
                            <a:pt x="8557412" y="49208"/>
                            <a:pt x="8754712" y="0"/>
                          </a:cubicBezTo>
                          <a:cubicBezTo>
                            <a:pt x="8952013" y="-49208"/>
                            <a:pt x="9262943" y="28920"/>
                            <a:pt x="9582861" y="0"/>
                          </a:cubicBezTo>
                          <a:cubicBezTo>
                            <a:pt x="9902779" y="-28920"/>
                            <a:pt x="9706759" y="1715"/>
                            <a:pt x="9819474" y="0"/>
                          </a:cubicBezTo>
                          <a:cubicBezTo>
                            <a:pt x="9932189" y="-1715"/>
                            <a:pt x="10050848" y="38628"/>
                            <a:pt x="10174395" y="0"/>
                          </a:cubicBezTo>
                          <a:cubicBezTo>
                            <a:pt x="10297942" y="-38628"/>
                            <a:pt x="10622687" y="65101"/>
                            <a:pt x="10884237" y="0"/>
                          </a:cubicBezTo>
                          <a:cubicBezTo>
                            <a:pt x="11145787" y="-65101"/>
                            <a:pt x="11371678" y="69340"/>
                            <a:pt x="11830692" y="0"/>
                          </a:cubicBezTo>
                          <a:lnTo>
                            <a:pt x="11830692" y="0"/>
                          </a:lnTo>
                          <a:cubicBezTo>
                            <a:pt x="11860810" y="96027"/>
                            <a:pt x="11818547" y="193915"/>
                            <a:pt x="11830692" y="327902"/>
                          </a:cubicBezTo>
                          <a:cubicBezTo>
                            <a:pt x="11842837" y="461889"/>
                            <a:pt x="11800920" y="592051"/>
                            <a:pt x="11830692" y="669188"/>
                          </a:cubicBezTo>
                          <a:lnTo>
                            <a:pt x="11830692" y="669188"/>
                          </a:lnTo>
                          <a:cubicBezTo>
                            <a:pt x="11681393" y="689493"/>
                            <a:pt x="11470479" y="661240"/>
                            <a:pt x="11239157" y="669188"/>
                          </a:cubicBezTo>
                          <a:cubicBezTo>
                            <a:pt x="11007836" y="677136"/>
                            <a:pt x="10868569" y="598174"/>
                            <a:pt x="10529316" y="669188"/>
                          </a:cubicBezTo>
                          <a:cubicBezTo>
                            <a:pt x="10190063" y="740202"/>
                            <a:pt x="10068609" y="613858"/>
                            <a:pt x="9819474" y="669188"/>
                          </a:cubicBezTo>
                          <a:cubicBezTo>
                            <a:pt x="9570339" y="724518"/>
                            <a:pt x="9489905" y="618978"/>
                            <a:pt x="9346247" y="669188"/>
                          </a:cubicBezTo>
                          <a:cubicBezTo>
                            <a:pt x="9202589" y="719398"/>
                            <a:pt x="9215671" y="662164"/>
                            <a:pt x="9109633" y="669188"/>
                          </a:cubicBezTo>
                          <a:cubicBezTo>
                            <a:pt x="9003595" y="676212"/>
                            <a:pt x="8972479" y="651327"/>
                            <a:pt x="8873019" y="669188"/>
                          </a:cubicBezTo>
                          <a:cubicBezTo>
                            <a:pt x="8773559" y="687049"/>
                            <a:pt x="8699479" y="668592"/>
                            <a:pt x="8636405" y="669188"/>
                          </a:cubicBezTo>
                          <a:cubicBezTo>
                            <a:pt x="8573331" y="669784"/>
                            <a:pt x="8271240" y="623225"/>
                            <a:pt x="8044871" y="669188"/>
                          </a:cubicBezTo>
                          <a:cubicBezTo>
                            <a:pt x="7818502" y="715151"/>
                            <a:pt x="7568352" y="614026"/>
                            <a:pt x="7216722" y="669188"/>
                          </a:cubicBezTo>
                          <a:cubicBezTo>
                            <a:pt x="6865092" y="724350"/>
                            <a:pt x="6667688" y="666169"/>
                            <a:pt x="6506881" y="669188"/>
                          </a:cubicBezTo>
                          <a:cubicBezTo>
                            <a:pt x="6346074" y="672207"/>
                            <a:pt x="6323048" y="646115"/>
                            <a:pt x="6151960" y="669188"/>
                          </a:cubicBezTo>
                          <a:cubicBezTo>
                            <a:pt x="5980872" y="692261"/>
                            <a:pt x="5852191" y="621520"/>
                            <a:pt x="5560425" y="669188"/>
                          </a:cubicBezTo>
                          <a:cubicBezTo>
                            <a:pt x="5268660" y="716856"/>
                            <a:pt x="5021623" y="664669"/>
                            <a:pt x="4850584" y="669188"/>
                          </a:cubicBezTo>
                          <a:cubicBezTo>
                            <a:pt x="4679545" y="673707"/>
                            <a:pt x="4479692" y="652951"/>
                            <a:pt x="4377356" y="669188"/>
                          </a:cubicBezTo>
                          <a:cubicBezTo>
                            <a:pt x="4275020" y="685425"/>
                            <a:pt x="3953441" y="641516"/>
                            <a:pt x="3549208" y="669188"/>
                          </a:cubicBezTo>
                          <a:cubicBezTo>
                            <a:pt x="3144975" y="696860"/>
                            <a:pt x="3372615" y="646743"/>
                            <a:pt x="3312594" y="669188"/>
                          </a:cubicBezTo>
                          <a:cubicBezTo>
                            <a:pt x="3252573" y="691633"/>
                            <a:pt x="3035687" y="624232"/>
                            <a:pt x="2839366" y="669188"/>
                          </a:cubicBezTo>
                          <a:cubicBezTo>
                            <a:pt x="2643045" y="714144"/>
                            <a:pt x="2659554" y="669051"/>
                            <a:pt x="2602752" y="669188"/>
                          </a:cubicBezTo>
                          <a:cubicBezTo>
                            <a:pt x="2545950" y="669325"/>
                            <a:pt x="2144372" y="604370"/>
                            <a:pt x="1774604" y="669188"/>
                          </a:cubicBezTo>
                          <a:cubicBezTo>
                            <a:pt x="1404836" y="734006"/>
                            <a:pt x="1402934" y="650203"/>
                            <a:pt x="1183069" y="669188"/>
                          </a:cubicBezTo>
                          <a:cubicBezTo>
                            <a:pt x="963205" y="688173"/>
                            <a:pt x="521368" y="580458"/>
                            <a:pt x="0" y="669188"/>
                          </a:cubicBezTo>
                          <a:lnTo>
                            <a:pt x="0" y="669188"/>
                          </a:lnTo>
                          <a:cubicBezTo>
                            <a:pt x="-1268" y="581058"/>
                            <a:pt x="15431" y="476078"/>
                            <a:pt x="0" y="354670"/>
                          </a:cubicBezTo>
                          <a:cubicBezTo>
                            <a:pt x="-15431" y="233262"/>
                            <a:pt x="34010" y="79175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wrap="square" lIns="46800" rIns="46800" anchor="ctr" anchorCtr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buClrTx/>
                <a:buSzTx/>
                <a:tabLst/>
                <a:defRPr/>
              </a:pPr>
              <a:r>
                <a:rPr lang="en-GB" sz="2200" dirty="0">
                  <a:solidFill>
                    <a:prstClr val="black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Life it would allow you to live</a:t>
              </a:r>
              <a:endPara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31" name="Graphic 30" descr="Aspiration with solid fill">
            <a:extLst>
              <a:ext uri="{FF2B5EF4-FFF2-40B4-BE49-F238E27FC236}">
                <a16:creationId xmlns:a16="http://schemas.microsoft.com/office/drawing/2014/main" id="{C81A55DF-10BD-2C11-8E05-E205A65EFB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90954" y="651350"/>
            <a:ext cx="914400" cy="914400"/>
          </a:xfrm>
          <a:prstGeom prst="rect">
            <a:avLst/>
          </a:prstGeom>
        </p:spPr>
      </p:pic>
      <p:pic>
        <p:nvPicPr>
          <p:cNvPr id="35" name="Graphic 34" descr="Thought with solid fill">
            <a:extLst>
              <a:ext uri="{FF2B5EF4-FFF2-40B4-BE49-F238E27FC236}">
                <a16:creationId xmlns:a16="http://schemas.microsoft.com/office/drawing/2014/main" id="{39397A40-048D-2356-449A-50503510F3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8224" y="2016159"/>
            <a:ext cx="914400" cy="914400"/>
          </a:xfrm>
          <a:prstGeom prst="rect">
            <a:avLst/>
          </a:prstGeom>
        </p:spPr>
      </p:pic>
      <p:pic>
        <p:nvPicPr>
          <p:cNvPr id="43" name="Graphic 42" descr="Stars with solid fill">
            <a:extLst>
              <a:ext uri="{FF2B5EF4-FFF2-40B4-BE49-F238E27FC236}">
                <a16:creationId xmlns:a16="http://schemas.microsoft.com/office/drawing/2014/main" id="{FF2ECE5C-40EC-B65D-21D4-DEB84B82DE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91018" y="3058896"/>
            <a:ext cx="617671" cy="617671"/>
          </a:xfrm>
          <a:prstGeom prst="rect">
            <a:avLst/>
          </a:prstGeom>
        </p:spPr>
      </p:pic>
      <p:pic>
        <p:nvPicPr>
          <p:cNvPr id="44" name="Graphic 43" descr="Stars with solid fill">
            <a:extLst>
              <a:ext uri="{FF2B5EF4-FFF2-40B4-BE49-F238E27FC236}">
                <a16:creationId xmlns:a16="http://schemas.microsoft.com/office/drawing/2014/main" id="{D22E16F7-8E89-0D82-581C-CED66FBEAF0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3311" y="3058895"/>
            <a:ext cx="617671" cy="61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338209"/>
            <a:ext cx="11419200" cy="6691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makes a dream job appealing? (2 mins)</a:t>
            </a:r>
            <a:endParaRPr lang="en-GB" sz="3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592905-0A12-1F73-43FE-575FD75D1E2F}"/>
              </a:ext>
            </a:extLst>
          </p:cNvPr>
          <p:cNvSpPr txBox="1"/>
          <p:nvPr/>
        </p:nvSpPr>
        <p:spPr>
          <a:xfrm>
            <a:off x="277792" y="1078882"/>
            <a:ext cx="11636415" cy="6691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Read this example of Emily’s dream job: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79067-B721-0C26-F8B0-5B041C52F751}"/>
              </a:ext>
            </a:extLst>
          </p:cNvPr>
          <p:cNvSpPr txBox="1"/>
          <p:nvPr/>
        </p:nvSpPr>
        <p:spPr>
          <a:xfrm>
            <a:off x="277791" y="2080585"/>
            <a:ext cx="11636415" cy="2365453"/>
          </a:xfrm>
          <a:prstGeom prst="wedgeRoundRectCallout">
            <a:avLst>
              <a:gd name="adj1" fmla="val 35156"/>
              <a:gd name="adj2" fmla="val 63277"/>
              <a:gd name="adj3" fmla="val 16667"/>
            </a:avLst>
          </a:prstGeom>
          <a:solidFill>
            <a:schemeClr val="bg1"/>
          </a:solidFill>
          <a:ln w="38100">
            <a:solidFill>
              <a:srgbClr val="4BC7C8"/>
            </a:solidFill>
            <a:extLst>
              <a:ext uri="{C807C97D-BFC1-408E-A445-0C87EB9F89A2}">
                <ask:lineSketchStyleProps xmlns:ask="http://schemas.microsoft.com/office/drawing/2018/sketchyshapes" sd="3539832706">
                  <a:custGeom>
                    <a:avLst/>
                    <a:gdLst>
                      <a:gd name="connsiteX0" fmla="*/ 0 w 11636415"/>
                      <a:gd name="connsiteY0" fmla="*/ 411081 h 2466434"/>
                      <a:gd name="connsiteX1" fmla="*/ 411081 w 11636415"/>
                      <a:gd name="connsiteY1" fmla="*/ 0 h 2466434"/>
                      <a:gd name="connsiteX2" fmla="*/ 990793 w 11636415"/>
                      <a:gd name="connsiteY2" fmla="*/ 0 h 2466434"/>
                      <a:gd name="connsiteX3" fmla="*/ 1634273 w 11636415"/>
                      <a:gd name="connsiteY3" fmla="*/ 0 h 2466434"/>
                      <a:gd name="connsiteX4" fmla="*/ 2341521 w 11636415"/>
                      <a:gd name="connsiteY4" fmla="*/ 0 h 2466434"/>
                      <a:gd name="connsiteX5" fmla="*/ 2985001 w 11636415"/>
                      <a:gd name="connsiteY5" fmla="*/ 0 h 2466434"/>
                      <a:gd name="connsiteX6" fmla="*/ 3564712 w 11636415"/>
                      <a:gd name="connsiteY6" fmla="*/ 0 h 2466434"/>
                      <a:gd name="connsiteX7" fmla="*/ 4208192 w 11636415"/>
                      <a:gd name="connsiteY7" fmla="*/ 0 h 2466434"/>
                      <a:gd name="connsiteX8" fmla="*/ 4851672 w 11636415"/>
                      <a:gd name="connsiteY8" fmla="*/ 0 h 2466434"/>
                      <a:gd name="connsiteX9" fmla="*/ 5431384 w 11636415"/>
                      <a:gd name="connsiteY9" fmla="*/ 0 h 2466434"/>
                      <a:gd name="connsiteX10" fmla="*/ 6074864 w 11636415"/>
                      <a:gd name="connsiteY10" fmla="*/ 0 h 2466434"/>
                      <a:gd name="connsiteX11" fmla="*/ 6787909 w 11636415"/>
                      <a:gd name="connsiteY11" fmla="*/ 0 h 2466434"/>
                      <a:gd name="connsiteX12" fmla="*/ 6787909 w 11636415"/>
                      <a:gd name="connsiteY12" fmla="*/ 0 h 2466434"/>
                      <a:gd name="connsiteX13" fmla="*/ 7340639 w 11636415"/>
                      <a:gd name="connsiteY13" fmla="*/ 0 h 2466434"/>
                      <a:gd name="connsiteX14" fmla="*/ 7980642 w 11636415"/>
                      <a:gd name="connsiteY14" fmla="*/ 0 h 2466434"/>
                      <a:gd name="connsiteX15" fmla="*/ 8620645 w 11636415"/>
                      <a:gd name="connsiteY15" fmla="*/ 0 h 2466434"/>
                      <a:gd name="connsiteX16" fmla="*/ 9144283 w 11636415"/>
                      <a:gd name="connsiteY16" fmla="*/ 0 h 2466434"/>
                      <a:gd name="connsiteX17" fmla="*/ 9697013 w 11636415"/>
                      <a:gd name="connsiteY17" fmla="*/ 0 h 2466434"/>
                      <a:gd name="connsiteX18" fmla="*/ 10237020 w 11636415"/>
                      <a:gd name="connsiteY18" fmla="*/ 0 h 2466434"/>
                      <a:gd name="connsiteX19" fmla="*/ 10700610 w 11636415"/>
                      <a:gd name="connsiteY19" fmla="*/ 0 h 2466434"/>
                      <a:gd name="connsiteX20" fmla="*/ 11225334 w 11636415"/>
                      <a:gd name="connsiteY20" fmla="*/ 0 h 2466434"/>
                      <a:gd name="connsiteX21" fmla="*/ 11636415 w 11636415"/>
                      <a:gd name="connsiteY21" fmla="*/ 411081 h 2466434"/>
                      <a:gd name="connsiteX22" fmla="*/ 11636415 w 11636415"/>
                      <a:gd name="connsiteY22" fmla="*/ 904364 h 2466434"/>
                      <a:gd name="connsiteX23" fmla="*/ 11636415 w 11636415"/>
                      <a:gd name="connsiteY23" fmla="*/ 1438753 h 2466434"/>
                      <a:gd name="connsiteX24" fmla="*/ 11636415 w 11636415"/>
                      <a:gd name="connsiteY24" fmla="*/ 1438753 h 2466434"/>
                      <a:gd name="connsiteX25" fmla="*/ 11636415 w 11636415"/>
                      <a:gd name="connsiteY25" fmla="*/ 1759390 h 2466434"/>
                      <a:gd name="connsiteX26" fmla="*/ 11636415 w 11636415"/>
                      <a:gd name="connsiteY26" fmla="*/ 2055362 h 2466434"/>
                      <a:gd name="connsiteX27" fmla="*/ 11636415 w 11636415"/>
                      <a:gd name="connsiteY27" fmla="*/ 2055353 h 2466434"/>
                      <a:gd name="connsiteX28" fmla="*/ 11225334 w 11636415"/>
                      <a:gd name="connsiteY28" fmla="*/ 2466434 h 2466434"/>
                      <a:gd name="connsiteX29" fmla="*/ 10700610 w 11636415"/>
                      <a:gd name="connsiteY29" fmla="*/ 2466434 h 2466434"/>
                      <a:gd name="connsiteX30" fmla="*/ 10206453 w 11636415"/>
                      <a:gd name="connsiteY30" fmla="*/ 2466434 h 2466434"/>
                      <a:gd name="connsiteX31" fmla="*/ 9697013 w 11636415"/>
                      <a:gd name="connsiteY31" fmla="*/ 2466434 h 2466434"/>
                      <a:gd name="connsiteX32" fmla="*/ 10154406 w 11636415"/>
                      <a:gd name="connsiteY32" fmla="*/ 2599755 h 2466434"/>
                      <a:gd name="connsiteX33" fmla="*/ 10558511 w 11636415"/>
                      <a:gd name="connsiteY33" fmla="*/ 2717544 h 2466434"/>
                      <a:gd name="connsiteX34" fmla="*/ 11029227 w 11636415"/>
                      <a:gd name="connsiteY34" fmla="*/ 2854749 h 2466434"/>
                      <a:gd name="connsiteX35" fmla="*/ 10414236 w 11636415"/>
                      <a:gd name="connsiteY35" fmla="*/ 2798443 h 2466434"/>
                      <a:gd name="connsiteX36" fmla="*/ 9841658 w 11636415"/>
                      <a:gd name="connsiteY36" fmla="*/ 2746021 h 2466434"/>
                      <a:gd name="connsiteX37" fmla="*/ 9438733 w 11636415"/>
                      <a:gd name="connsiteY37" fmla="*/ 2709131 h 2466434"/>
                      <a:gd name="connsiteX38" fmla="*/ 8950981 w 11636415"/>
                      <a:gd name="connsiteY38" fmla="*/ 2664475 h 2466434"/>
                      <a:gd name="connsiteX39" fmla="*/ 8505643 w 11636415"/>
                      <a:gd name="connsiteY39" fmla="*/ 2623702 h 2466434"/>
                      <a:gd name="connsiteX40" fmla="*/ 8017891 w 11636415"/>
                      <a:gd name="connsiteY40" fmla="*/ 2579045 h 2466434"/>
                      <a:gd name="connsiteX41" fmla="*/ 7530140 w 11636415"/>
                      <a:gd name="connsiteY41" fmla="*/ 2534389 h 2466434"/>
                      <a:gd name="connsiteX42" fmla="*/ 6787909 w 11636415"/>
                      <a:gd name="connsiteY42" fmla="*/ 2466434 h 2466434"/>
                      <a:gd name="connsiteX43" fmla="*/ 6335734 w 11636415"/>
                      <a:gd name="connsiteY43" fmla="*/ 2466434 h 2466434"/>
                      <a:gd name="connsiteX44" fmla="*/ 5947327 w 11636415"/>
                      <a:gd name="connsiteY44" fmla="*/ 2466434 h 2466434"/>
                      <a:gd name="connsiteX45" fmla="*/ 5495152 w 11636415"/>
                      <a:gd name="connsiteY45" fmla="*/ 2466434 h 2466434"/>
                      <a:gd name="connsiteX46" fmla="*/ 4979209 w 11636415"/>
                      <a:gd name="connsiteY46" fmla="*/ 2466434 h 2466434"/>
                      <a:gd name="connsiteX47" fmla="*/ 4590802 w 11636415"/>
                      <a:gd name="connsiteY47" fmla="*/ 2466434 h 2466434"/>
                      <a:gd name="connsiteX48" fmla="*/ 4074859 w 11636415"/>
                      <a:gd name="connsiteY48" fmla="*/ 2466434 h 2466434"/>
                      <a:gd name="connsiteX49" fmla="*/ 3622683 w 11636415"/>
                      <a:gd name="connsiteY49" fmla="*/ 2466434 h 2466434"/>
                      <a:gd name="connsiteX50" fmla="*/ 2915435 w 11636415"/>
                      <a:gd name="connsiteY50" fmla="*/ 2466434 h 2466434"/>
                      <a:gd name="connsiteX51" fmla="*/ 2527028 w 11636415"/>
                      <a:gd name="connsiteY51" fmla="*/ 2466434 h 2466434"/>
                      <a:gd name="connsiteX52" fmla="*/ 1819780 w 11636415"/>
                      <a:gd name="connsiteY52" fmla="*/ 2466434 h 2466434"/>
                      <a:gd name="connsiteX53" fmla="*/ 1367605 w 11636415"/>
                      <a:gd name="connsiteY53" fmla="*/ 2466434 h 2466434"/>
                      <a:gd name="connsiteX54" fmla="*/ 411081 w 11636415"/>
                      <a:gd name="connsiteY54" fmla="*/ 2466434 h 2466434"/>
                      <a:gd name="connsiteX55" fmla="*/ 0 w 11636415"/>
                      <a:gd name="connsiteY55" fmla="*/ 2055353 h 2466434"/>
                      <a:gd name="connsiteX56" fmla="*/ 0 w 11636415"/>
                      <a:gd name="connsiteY56" fmla="*/ 2055362 h 2466434"/>
                      <a:gd name="connsiteX57" fmla="*/ 0 w 11636415"/>
                      <a:gd name="connsiteY57" fmla="*/ 1747058 h 2466434"/>
                      <a:gd name="connsiteX58" fmla="*/ 0 w 11636415"/>
                      <a:gd name="connsiteY58" fmla="*/ 1438753 h 2466434"/>
                      <a:gd name="connsiteX59" fmla="*/ 0 w 11636415"/>
                      <a:gd name="connsiteY59" fmla="*/ 1438753 h 2466434"/>
                      <a:gd name="connsiteX60" fmla="*/ 0 w 11636415"/>
                      <a:gd name="connsiteY60" fmla="*/ 945470 h 2466434"/>
                      <a:gd name="connsiteX61" fmla="*/ 0 w 11636415"/>
                      <a:gd name="connsiteY61" fmla="*/ 411081 h 246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</a:cxnLst>
                    <a:rect l="l" t="t" r="r" b="b"/>
                    <a:pathLst>
                      <a:path w="11636415" h="2466434" fill="none" extrusionOk="0">
                        <a:moveTo>
                          <a:pt x="0" y="411081"/>
                        </a:moveTo>
                        <a:cubicBezTo>
                          <a:pt x="-13067" y="120746"/>
                          <a:pt x="222694" y="19549"/>
                          <a:pt x="411081" y="0"/>
                        </a:cubicBezTo>
                        <a:cubicBezTo>
                          <a:pt x="573003" y="-59266"/>
                          <a:pt x="775713" y="61700"/>
                          <a:pt x="990793" y="0"/>
                        </a:cubicBezTo>
                        <a:cubicBezTo>
                          <a:pt x="1205873" y="-61700"/>
                          <a:pt x="1478149" y="75600"/>
                          <a:pt x="1634273" y="0"/>
                        </a:cubicBezTo>
                        <a:cubicBezTo>
                          <a:pt x="1790397" y="-75600"/>
                          <a:pt x="2148395" y="34870"/>
                          <a:pt x="2341521" y="0"/>
                        </a:cubicBezTo>
                        <a:cubicBezTo>
                          <a:pt x="2534647" y="-34870"/>
                          <a:pt x="2802861" y="38878"/>
                          <a:pt x="2985001" y="0"/>
                        </a:cubicBezTo>
                        <a:cubicBezTo>
                          <a:pt x="3167141" y="-38878"/>
                          <a:pt x="3368922" y="11116"/>
                          <a:pt x="3564712" y="0"/>
                        </a:cubicBezTo>
                        <a:cubicBezTo>
                          <a:pt x="3760502" y="-11116"/>
                          <a:pt x="3908074" y="44509"/>
                          <a:pt x="4208192" y="0"/>
                        </a:cubicBezTo>
                        <a:cubicBezTo>
                          <a:pt x="4508310" y="-44509"/>
                          <a:pt x="4688165" y="4455"/>
                          <a:pt x="4851672" y="0"/>
                        </a:cubicBezTo>
                        <a:cubicBezTo>
                          <a:pt x="5015179" y="-4455"/>
                          <a:pt x="5288244" y="48852"/>
                          <a:pt x="5431384" y="0"/>
                        </a:cubicBezTo>
                        <a:cubicBezTo>
                          <a:pt x="5574524" y="-48852"/>
                          <a:pt x="5753203" y="36734"/>
                          <a:pt x="6074864" y="0"/>
                        </a:cubicBezTo>
                        <a:cubicBezTo>
                          <a:pt x="6396525" y="-36734"/>
                          <a:pt x="6542752" y="23979"/>
                          <a:pt x="6787909" y="0"/>
                        </a:cubicBezTo>
                        <a:lnTo>
                          <a:pt x="6787909" y="0"/>
                        </a:lnTo>
                        <a:cubicBezTo>
                          <a:pt x="6941575" y="-7624"/>
                          <a:pt x="7202313" y="4301"/>
                          <a:pt x="7340639" y="0"/>
                        </a:cubicBezTo>
                        <a:cubicBezTo>
                          <a:pt x="7478965" y="-4301"/>
                          <a:pt x="7675792" y="18939"/>
                          <a:pt x="7980642" y="0"/>
                        </a:cubicBezTo>
                        <a:cubicBezTo>
                          <a:pt x="8285492" y="-18939"/>
                          <a:pt x="8342668" y="41977"/>
                          <a:pt x="8620645" y="0"/>
                        </a:cubicBezTo>
                        <a:cubicBezTo>
                          <a:pt x="8898622" y="-41977"/>
                          <a:pt x="8934132" y="41878"/>
                          <a:pt x="9144283" y="0"/>
                        </a:cubicBezTo>
                        <a:cubicBezTo>
                          <a:pt x="9354434" y="-41878"/>
                          <a:pt x="9544308" y="54515"/>
                          <a:pt x="9697013" y="0"/>
                        </a:cubicBezTo>
                        <a:cubicBezTo>
                          <a:pt x="9935594" y="-57875"/>
                          <a:pt x="10065571" y="53654"/>
                          <a:pt x="10237020" y="0"/>
                        </a:cubicBezTo>
                        <a:cubicBezTo>
                          <a:pt x="10408469" y="-53654"/>
                          <a:pt x="10494654" y="18040"/>
                          <a:pt x="10700610" y="0"/>
                        </a:cubicBezTo>
                        <a:cubicBezTo>
                          <a:pt x="10906566" y="-18040"/>
                          <a:pt x="11027478" y="3613"/>
                          <a:pt x="11225334" y="0"/>
                        </a:cubicBezTo>
                        <a:cubicBezTo>
                          <a:pt x="11426673" y="22767"/>
                          <a:pt x="11639160" y="147806"/>
                          <a:pt x="11636415" y="411081"/>
                        </a:cubicBezTo>
                        <a:cubicBezTo>
                          <a:pt x="11687906" y="531926"/>
                          <a:pt x="11611608" y="763167"/>
                          <a:pt x="11636415" y="904364"/>
                        </a:cubicBezTo>
                        <a:cubicBezTo>
                          <a:pt x="11661222" y="1045561"/>
                          <a:pt x="11599474" y="1287658"/>
                          <a:pt x="11636415" y="1438753"/>
                        </a:cubicBezTo>
                        <a:lnTo>
                          <a:pt x="11636415" y="1438753"/>
                        </a:lnTo>
                        <a:cubicBezTo>
                          <a:pt x="11637664" y="1582409"/>
                          <a:pt x="11626482" y="1668936"/>
                          <a:pt x="11636415" y="1759390"/>
                        </a:cubicBezTo>
                        <a:cubicBezTo>
                          <a:pt x="11646348" y="1849844"/>
                          <a:pt x="11622038" y="1908251"/>
                          <a:pt x="11636415" y="2055362"/>
                        </a:cubicBezTo>
                        <a:lnTo>
                          <a:pt x="11636415" y="2055353"/>
                        </a:lnTo>
                        <a:cubicBezTo>
                          <a:pt x="11579154" y="2308629"/>
                          <a:pt x="11516964" y="2466001"/>
                          <a:pt x="11225334" y="2466434"/>
                        </a:cubicBezTo>
                        <a:cubicBezTo>
                          <a:pt x="11052827" y="2493619"/>
                          <a:pt x="10881463" y="2438705"/>
                          <a:pt x="10700610" y="2466434"/>
                        </a:cubicBezTo>
                        <a:cubicBezTo>
                          <a:pt x="10519757" y="2494163"/>
                          <a:pt x="10450748" y="2435130"/>
                          <a:pt x="10206453" y="2466434"/>
                        </a:cubicBezTo>
                        <a:cubicBezTo>
                          <a:pt x="9962158" y="2497738"/>
                          <a:pt x="9892780" y="2458463"/>
                          <a:pt x="9697013" y="2466434"/>
                        </a:cubicBezTo>
                        <a:cubicBezTo>
                          <a:pt x="9844176" y="2469496"/>
                          <a:pt x="10038307" y="2614235"/>
                          <a:pt x="10154406" y="2599755"/>
                        </a:cubicBezTo>
                        <a:cubicBezTo>
                          <a:pt x="10270505" y="2585275"/>
                          <a:pt x="10404089" y="2706343"/>
                          <a:pt x="10558511" y="2717544"/>
                        </a:cubicBezTo>
                        <a:cubicBezTo>
                          <a:pt x="10712933" y="2728745"/>
                          <a:pt x="10867796" y="2831586"/>
                          <a:pt x="11029227" y="2854749"/>
                        </a:cubicBezTo>
                        <a:cubicBezTo>
                          <a:pt x="10741534" y="2871273"/>
                          <a:pt x="10637824" y="2769282"/>
                          <a:pt x="10414236" y="2798443"/>
                        </a:cubicBezTo>
                        <a:cubicBezTo>
                          <a:pt x="10190648" y="2827605"/>
                          <a:pt x="10003269" y="2730206"/>
                          <a:pt x="9841658" y="2746021"/>
                        </a:cubicBezTo>
                        <a:cubicBezTo>
                          <a:pt x="9680047" y="2761836"/>
                          <a:pt x="9618420" y="2698174"/>
                          <a:pt x="9438733" y="2709131"/>
                        </a:cubicBezTo>
                        <a:cubicBezTo>
                          <a:pt x="9259046" y="2720089"/>
                          <a:pt x="9076519" y="2634971"/>
                          <a:pt x="8950981" y="2664475"/>
                        </a:cubicBezTo>
                        <a:cubicBezTo>
                          <a:pt x="8825443" y="2693979"/>
                          <a:pt x="8606632" y="2612947"/>
                          <a:pt x="8505643" y="2623702"/>
                        </a:cubicBezTo>
                        <a:cubicBezTo>
                          <a:pt x="8404654" y="2634456"/>
                          <a:pt x="8143199" y="2580603"/>
                          <a:pt x="8017891" y="2579045"/>
                        </a:cubicBezTo>
                        <a:cubicBezTo>
                          <a:pt x="7892583" y="2577487"/>
                          <a:pt x="7681130" y="2538246"/>
                          <a:pt x="7530140" y="2534389"/>
                        </a:cubicBezTo>
                        <a:cubicBezTo>
                          <a:pt x="7379150" y="2530532"/>
                          <a:pt x="7087884" y="2431892"/>
                          <a:pt x="6787909" y="2466434"/>
                        </a:cubicBezTo>
                        <a:cubicBezTo>
                          <a:pt x="6664276" y="2475731"/>
                          <a:pt x="6483429" y="2460015"/>
                          <a:pt x="6335734" y="2466434"/>
                        </a:cubicBezTo>
                        <a:cubicBezTo>
                          <a:pt x="6188040" y="2472853"/>
                          <a:pt x="6137174" y="2435120"/>
                          <a:pt x="5947327" y="2466434"/>
                        </a:cubicBezTo>
                        <a:cubicBezTo>
                          <a:pt x="5757480" y="2497748"/>
                          <a:pt x="5666149" y="2442538"/>
                          <a:pt x="5495152" y="2466434"/>
                        </a:cubicBezTo>
                        <a:cubicBezTo>
                          <a:pt x="5324156" y="2490330"/>
                          <a:pt x="5147467" y="2438616"/>
                          <a:pt x="4979209" y="2466434"/>
                        </a:cubicBezTo>
                        <a:cubicBezTo>
                          <a:pt x="4810951" y="2494252"/>
                          <a:pt x="4770227" y="2445055"/>
                          <a:pt x="4590802" y="2466434"/>
                        </a:cubicBezTo>
                        <a:cubicBezTo>
                          <a:pt x="4411377" y="2487813"/>
                          <a:pt x="4223303" y="2438849"/>
                          <a:pt x="4074859" y="2466434"/>
                        </a:cubicBezTo>
                        <a:cubicBezTo>
                          <a:pt x="3926415" y="2494019"/>
                          <a:pt x="3741687" y="2442717"/>
                          <a:pt x="3622683" y="2466434"/>
                        </a:cubicBezTo>
                        <a:cubicBezTo>
                          <a:pt x="3503679" y="2490151"/>
                          <a:pt x="3237311" y="2459551"/>
                          <a:pt x="2915435" y="2466434"/>
                        </a:cubicBezTo>
                        <a:cubicBezTo>
                          <a:pt x="2593559" y="2473317"/>
                          <a:pt x="2632410" y="2459460"/>
                          <a:pt x="2527028" y="2466434"/>
                        </a:cubicBezTo>
                        <a:cubicBezTo>
                          <a:pt x="2421646" y="2473408"/>
                          <a:pt x="2035452" y="2389739"/>
                          <a:pt x="1819780" y="2466434"/>
                        </a:cubicBezTo>
                        <a:cubicBezTo>
                          <a:pt x="1604108" y="2543129"/>
                          <a:pt x="1524542" y="2430375"/>
                          <a:pt x="1367605" y="2466434"/>
                        </a:cubicBezTo>
                        <a:cubicBezTo>
                          <a:pt x="1210669" y="2502493"/>
                          <a:pt x="850288" y="2395358"/>
                          <a:pt x="411081" y="2466434"/>
                        </a:cubicBezTo>
                        <a:cubicBezTo>
                          <a:pt x="186812" y="2476223"/>
                          <a:pt x="-3007" y="2309389"/>
                          <a:pt x="0" y="2055353"/>
                        </a:cubicBezTo>
                        <a:lnTo>
                          <a:pt x="0" y="2055362"/>
                        </a:lnTo>
                        <a:cubicBezTo>
                          <a:pt x="-19891" y="1928831"/>
                          <a:pt x="35859" y="1834944"/>
                          <a:pt x="0" y="1747058"/>
                        </a:cubicBezTo>
                        <a:cubicBezTo>
                          <a:pt x="-35859" y="1659172"/>
                          <a:pt x="4963" y="1581837"/>
                          <a:pt x="0" y="1438753"/>
                        </a:cubicBezTo>
                        <a:lnTo>
                          <a:pt x="0" y="1438753"/>
                        </a:lnTo>
                        <a:cubicBezTo>
                          <a:pt x="-57699" y="1205592"/>
                          <a:pt x="52585" y="1103402"/>
                          <a:pt x="0" y="945470"/>
                        </a:cubicBezTo>
                        <a:cubicBezTo>
                          <a:pt x="-52585" y="787538"/>
                          <a:pt x="58902" y="677866"/>
                          <a:pt x="0" y="411081"/>
                        </a:cubicBezTo>
                        <a:close/>
                      </a:path>
                      <a:path w="11636415" h="2466434" stroke="0" extrusionOk="0">
                        <a:moveTo>
                          <a:pt x="0" y="411081"/>
                        </a:moveTo>
                        <a:cubicBezTo>
                          <a:pt x="19706" y="209221"/>
                          <a:pt x="193173" y="6280"/>
                          <a:pt x="411081" y="0"/>
                        </a:cubicBezTo>
                        <a:cubicBezTo>
                          <a:pt x="504677" y="-12864"/>
                          <a:pt x="657395" y="39440"/>
                          <a:pt x="863256" y="0"/>
                        </a:cubicBezTo>
                        <a:cubicBezTo>
                          <a:pt x="1069118" y="-39440"/>
                          <a:pt x="1213181" y="15071"/>
                          <a:pt x="1506736" y="0"/>
                        </a:cubicBezTo>
                        <a:cubicBezTo>
                          <a:pt x="1800291" y="-15071"/>
                          <a:pt x="1955979" y="9335"/>
                          <a:pt x="2213984" y="0"/>
                        </a:cubicBezTo>
                        <a:cubicBezTo>
                          <a:pt x="2471989" y="-9335"/>
                          <a:pt x="2588571" y="4733"/>
                          <a:pt x="2729928" y="0"/>
                        </a:cubicBezTo>
                        <a:cubicBezTo>
                          <a:pt x="2871285" y="-4733"/>
                          <a:pt x="3033209" y="41306"/>
                          <a:pt x="3118334" y="0"/>
                        </a:cubicBezTo>
                        <a:cubicBezTo>
                          <a:pt x="3203459" y="-41306"/>
                          <a:pt x="3666479" y="32947"/>
                          <a:pt x="3825583" y="0"/>
                        </a:cubicBezTo>
                        <a:cubicBezTo>
                          <a:pt x="3984687" y="-32947"/>
                          <a:pt x="4156049" y="33803"/>
                          <a:pt x="4341526" y="0"/>
                        </a:cubicBezTo>
                        <a:cubicBezTo>
                          <a:pt x="4527003" y="-33803"/>
                          <a:pt x="4747730" y="62351"/>
                          <a:pt x="4921238" y="0"/>
                        </a:cubicBezTo>
                        <a:cubicBezTo>
                          <a:pt x="5094746" y="-62351"/>
                          <a:pt x="5219929" y="9743"/>
                          <a:pt x="5437181" y="0"/>
                        </a:cubicBezTo>
                        <a:cubicBezTo>
                          <a:pt x="5654433" y="-9743"/>
                          <a:pt x="5936537" y="73304"/>
                          <a:pt x="6080661" y="0"/>
                        </a:cubicBezTo>
                        <a:cubicBezTo>
                          <a:pt x="6224785" y="-73304"/>
                          <a:pt x="6570616" y="4350"/>
                          <a:pt x="6787909" y="0"/>
                        </a:cubicBezTo>
                        <a:lnTo>
                          <a:pt x="6787909" y="0"/>
                        </a:lnTo>
                        <a:cubicBezTo>
                          <a:pt x="6981337" y="-26758"/>
                          <a:pt x="7255540" y="14569"/>
                          <a:pt x="7398821" y="0"/>
                        </a:cubicBezTo>
                        <a:cubicBezTo>
                          <a:pt x="7542102" y="-14569"/>
                          <a:pt x="7742576" y="35755"/>
                          <a:pt x="7893369" y="0"/>
                        </a:cubicBezTo>
                        <a:cubicBezTo>
                          <a:pt x="8044162" y="-35755"/>
                          <a:pt x="8296673" y="5981"/>
                          <a:pt x="8475189" y="0"/>
                        </a:cubicBezTo>
                        <a:cubicBezTo>
                          <a:pt x="8653705" y="-5981"/>
                          <a:pt x="8865637" y="17036"/>
                          <a:pt x="9115192" y="0"/>
                        </a:cubicBezTo>
                        <a:cubicBezTo>
                          <a:pt x="9364747" y="-17036"/>
                          <a:pt x="9493394" y="69596"/>
                          <a:pt x="9697013" y="0"/>
                        </a:cubicBezTo>
                        <a:cubicBezTo>
                          <a:pt x="9871095" y="-4728"/>
                          <a:pt x="9969869" y="25785"/>
                          <a:pt x="10175887" y="0"/>
                        </a:cubicBezTo>
                        <a:cubicBezTo>
                          <a:pt x="10381905" y="-25785"/>
                          <a:pt x="10531450" y="49344"/>
                          <a:pt x="10700610" y="0"/>
                        </a:cubicBezTo>
                        <a:cubicBezTo>
                          <a:pt x="10869770" y="-49344"/>
                          <a:pt x="11065700" y="10457"/>
                          <a:pt x="11225334" y="0"/>
                        </a:cubicBezTo>
                        <a:cubicBezTo>
                          <a:pt x="11450400" y="-23809"/>
                          <a:pt x="11630226" y="188778"/>
                          <a:pt x="11636415" y="411081"/>
                        </a:cubicBezTo>
                        <a:cubicBezTo>
                          <a:pt x="11687540" y="575961"/>
                          <a:pt x="11609374" y="680228"/>
                          <a:pt x="11636415" y="914640"/>
                        </a:cubicBezTo>
                        <a:cubicBezTo>
                          <a:pt x="11663456" y="1149052"/>
                          <a:pt x="11604838" y="1187451"/>
                          <a:pt x="11636415" y="1438753"/>
                        </a:cubicBezTo>
                        <a:lnTo>
                          <a:pt x="11636415" y="1438753"/>
                        </a:lnTo>
                        <a:cubicBezTo>
                          <a:pt x="11651982" y="1556132"/>
                          <a:pt x="11631335" y="1646713"/>
                          <a:pt x="11636415" y="1753224"/>
                        </a:cubicBezTo>
                        <a:cubicBezTo>
                          <a:pt x="11641495" y="1859735"/>
                          <a:pt x="11625179" y="1914061"/>
                          <a:pt x="11636415" y="2055362"/>
                        </a:cubicBezTo>
                        <a:lnTo>
                          <a:pt x="11636415" y="2055353"/>
                        </a:lnTo>
                        <a:cubicBezTo>
                          <a:pt x="11640990" y="2301620"/>
                          <a:pt x="11454719" y="2527297"/>
                          <a:pt x="11225334" y="2466434"/>
                        </a:cubicBezTo>
                        <a:cubicBezTo>
                          <a:pt x="11126217" y="2473285"/>
                          <a:pt x="10955293" y="2463131"/>
                          <a:pt x="10746460" y="2466434"/>
                        </a:cubicBezTo>
                        <a:cubicBezTo>
                          <a:pt x="10537627" y="2469737"/>
                          <a:pt x="10434857" y="2406796"/>
                          <a:pt x="10237020" y="2466434"/>
                        </a:cubicBezTo>
                        <a:cubicBezTo>
                          <a:pt x="10039183" y="2526072"/>
                          <a:pt x="9966197" y="2458039"/>
                          <a:pt x="9697013" y="2466434"/>
                        </a:cubicBezTo>
                        <a:cubicBezTo>
                          <a:pt x="9856785" y="2457627"/>
                          <a:pt x="9945075" y="2569386"/>
                          <a:pt x="10154406" y="2599755"/>
                        </a:cubicBezTo>
                        <a:cubicBezTo>
                          <a:pt x="10363737" y="2630124"/>
                          <a:pt x="10357068" y="2694903"/>
                          <a:pt x="10558511" y="2717544"/>
                        </a:cubicBezTo>
                        <a:cubicBezTo>
                          <a:pt x="10759954" y="2740185"/>
                          <a:pt x="10823296" y="2813296"/>
                          <a:pt x="11029227" y="2854749"/>
                        </a:cubicBezTo>
                        <a:cubicBezTo>
                          <a:pt x="10759276" y="2875197"/>
                          <a:pt x="10578990" y="2806244"/>
                          <a:pt x="10456649" y="2802326"/>
                        </a:cubicBezTo>
                        <a:cubicBezTo>
                          <a:pt x="10334308" y="2798408"/>
                          <a:pt x="10185447" y="2728874"/>
                          <a:pt x="9968898" y="2757670"/>
                        </a:cubicBezTo>
                        <a:cubicBezTo>
                          <a:pt x="9752349" y="2786466"/>
                          <a:pt x="9637051" y="2724607"/>
                          <a:pt x="9396320" y="2705248"/>
                        </a:cubicBezTo>
                        <a:cubicBezTo>
                          <a:pt x="9155589" y="2685888"/>
                          <a:pt x="9043716" y="2632384"/>
                          <a:pt x="8866155" y="2656708"/>
                        </a:cubicBezTo>
                        <a:cubicBezTo>
                          <a:pt x="8688594" y="2681032"/>
                          <a:pt x="8577644" y="2597330"/>
                          <a:pt x="8293577" y="2604286"/>
                        </a:cubicBezTo>
                        <a:cubicBezTo>
                          <a:pt x="8009510" y="2611241"/>
                          <a:pt x="8031417" y="2571609"/>
                          <a:pt x="7848239" y="2563513"/>
                        </a:cubicBezTo>
                        <a:cubicBezTo>
                          <a:pt x="7665061" y="2555417"/>
                          <a:pt x="7460916" y="2465082"/>
                          <a:pt x="7275661" y="2511090"/>
                        </a:cubicBezTo>
                        <a:cubicBezTo>
                          <a:pt x="7090406" y="2557098"/>
                          <a:pt x="6918562" y="2461983"/>
                          <a:pt x="6787909" y="2466434"/>
                        </a:cubicBezTo>
                        <a:cubicBezTo>
                          <a:pt x="6528121" y="2536886"/>
                          <a:pt x="6418714" y="2451101"/>
                          <a:pt x="6080661" y="2466434"/>
                        </a:cubicBezTo>
                        <a:cubicBezTo>
                          <a:pt x="5742608" y="2481767"/>
                          <a:pt x="5691637" y="2425619"/>
                          <a:pt x="5437181" y="2466434"/>
                        </a:cubicBezTo>
                        <a:cubicBezTo>
                          <a:pt x="5182725" y="2507249"/>
                          <a:pt x="5106793" y="2451076"/>
                          <a:pt x="4985006" y="2466434"/>
                        </a:cubicBezTo>
                        <a:cubicBezTo>
                          <a:pt x="4863219" y="2481792"/>
                          <a:pt x="4628093" y="2422442"/>
                          <a:pt x="4277758" y="2466434"/>
                        </a:cubicBezTo>
                        <a:cubicBezTo>
                          <a:pt x="3927423" y="2510426"/>
                          <a:pt x="3811676" y="2381780"/>
                          <a:pt x="3570509" y="2466434"/>
                        </a:cubicBezTo>
                        <a:cubicBezTo>
                          <a:pt x="3329342" y="2551088"/>
                          <a:pt x="3212965" y="2426632"/>
                          <a:pt x="3118334" y="2466434"/>
                        </a:cubicBezTo>
                        <a:cubicBezTo>
                          <a:pt x="3023704" y="2506236"/>
                          <a:pt x="2688960" y="2443247"/>
                          <a:pt x="2411086" y="2466434"/>
                        </a:cubicBezTo>
                        <a:cubicBezTo>
                          <a:pt x="2133212" y="2489621"/>
                          <a:pt x="2101848" y="2449307"/>
                          <a:pt x="2022679" y="2466434"/>
                        </a:cubicBezTo>
                        <a:cubicBezTo>
                          <a:pt x="1943510" y="2483561"/>
                          <a:pt x="1708251" y="2432810"/>
                          <a:pt x="1506736" y="2466434"/>
                        </a:cubicBezTo>
                        <a:cubicBezTo>
                          <a:pt x="1305221" y="2500058"/>
                          <a:pt x="1256617" y="2431550"/>
                          <a:pt x="1054561" y="2466434"/>
                        </a:cubicBezTo>
                        <a:cubicBezTo>
                          <a:pt x="852505" y="2501318"/>
                          <a:pt x="636137" y="2409053"/>
                          <a:pt x="411081" y="2466434"/>
                        </a:cubicBezTo>
                        <a:cubicBezTo>
                          <a:pt x="119567" y="2485321"/>
                          <a:pt x="-28823" y="2245509"/>
                          <a:pt x="0" y="2055353"/>
                        </a:cubicBezTo>
                        <a:lnTo>
                          <a:pt x="0" y="2055362"/>
                        </a:lnTo>
                        <a:cubicBezTo>
                          <a:pt x="-689" y="1910671"/>
                          <a:pt x="36596" y="1890307"/>
                          <a:pt x="0" y="1734725"/>
                        </a:cubicBezTo>
                        <a:cubicBezTo>
                          <a:pt x="-36596" y="1579143"/>
                          <a:pt x="869" y="1535832"/>
                          <a:pt x="0" y="1438753"/>
                        </a:cubicBezTo>
                        <a:lnTo>
                          <a:pt x="0" y="1438753"/>
                        </a:lnTo>
                        <a:cubicBezTo>
                          <a:pt x="-18600" y="1323594"/>
                          <a:pt x="5944" y="1169109"/>
                          <a:pt x="0" y="904364"/>
                        </a:cubicBezTo>
                        <a:cubicBezTo>
                          <a:pt x="-5944" y="639619"/>
                          <a:pt x="46922" y="565255"/>
                          <a:pt x="0" y="41108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rIns="180000" anchor="ctr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GB" sz="22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‘If I could have any </a:t>
            </a:r>
            <a:r>
              <a:rPr lang="en-GB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job, I'd be a </a:t>
            </a:r>
            <a:r>
              <a:rPr lang="en-GB" sz="2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chocolatier</a:t>
            </a:r>
            <a:r>
              <a:rPr lang="en-GB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because making chocolate masterpieces would combine my love of chocolate with being creative and artistic. I'd travel all over the world to run chocolate-making workshops for aspiring chocolatiers.’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81592-3A35-3EA3-C28C-F90E2CAB4C05}"/>
              </a:ext>
            </a:extLst>
          </p:cNvPr>
          <p:cNvSpPr txBox="1"/>
          <p:nvPr/>
        </p:nvSpPr>
        <p:spPr>
          <a:xfrm>
            <a:off x="277792" y="5073716"/>
            <a:ext cx="11636415" cy="63673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Let’s look at what it is about this job that appeals to Emily.</a:t>
            </a:r>
          </a:p>
        </p:txBody>
      </p:sp>
      <p:pic>
        <p:nvPicPr>
          <p:cNvPr id="18" name="Graphic 17" descr="Chocolate with solid fill">
            <a:extLst>
              <a:ext uri="{FF2B5EF4-FFF2-40B4-BE49-F238E27FC236}">
                <a16:creationId xmlns:a16="http://schemas.microsoft.com/office/drawing/2014/main" id="{586B91DD-53CC-CCB7-6C6F-E789C577902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381" y="3994667"/>
            <a:ext cx="914400" cy="914400"/>
          </a:xfrm>
          <a:prstGeom prst="rect">
            <a:avLst/>
          </a:prstGeom>
        </p:spPr>
      </p:pic>
      <p:pic>
        <p:nvPicPr>
          <p:cNvPr id="19" name="Graphic 18" descr="Chef female with solid fill">
            <a:extLst>
              <a:ext uri="{FF2B5EF4-FFF2-40B4-BE49-F238E27FC236}">
                <a16:creationId xmlns:a16="http://schemas.microsoft.com/office/drawing/2014/main" id="{65CD2088-3E54-85F9-FFA6-9F156B6DC52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9577" y="39888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8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F85253F-DDC2-6D7F-D865-ED34A18D1524}"/>
              </a:ext>
            </a:extLst>
          </p:cNvPr>
          <p:cNvSpPr txBox="1"/>
          <p:nvPr/>
        </p:nvSpPr>
        <p:spPr>
          <a:xfrm>
            <a:off x="277791" y="5063114"/>
            <a:ext cx="3520486" cy="636737"/>
          </a:xfrm>
          <a:prstGeom prst="roundRect">
            <a:avLst/>
          </a:prstGeom>
          <a:solidFill>
            <a:srgbClr val="CDF3E6"/>
          </a:solidFill>
          <a:ln w="19050">
            <a:solidFill>
              <a:srgbClr val="33CC99"/>
            </a:solidFill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 skills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7FAD56-DB3E-9D19-B604-80B678D232B9}"/>
              </a:ext>
            </a:extLst>
          </p:cNvPr>
          <p:cNvSpPr txBox="1"/>
          <p:nvPr/>
        </p:nvSpPr>
        <p:spPr>
          <a:xfrm>
            <a:off x="277792" y="1131019"/>
            <a:ext cx="11636415" cy="2365453"/>
          </a:xfrm>
          <a:prstGeom prst="wedgeRoundRectCallout">
            <a:avLst>
              <a:gd name="adj1" fmla="val 35156"/>
              <a:gd name="adj2" fmla="val 63277"/>
              <a:gd name="adj3" fmla="val 16667"/>
            </a:avLst>
          </a:prstGeom>
          <a:solidFill>
            <a:schemeClr val="bg1"/>
          </a:solidFill>
          <a:ln w="38100">
            <a:solidFill>
              <a:srgbClr val="4BC7C8"/>
            </a:solidFill>
            <a:extLst>
              <a:ext uri="{C807C97D-BFC1-408E-A445-0C87EB9F89A2}">
                <ask:lineSketchStyleProps xmlns:ask="http://schemas.microsoft.com/office/drawing/2018/sketchyshapes" sd="3539832706">
                  <a:custGeom>
                    <a:avLst/>
                    <a:gdLst>
                      <a:gd name="connsiteX0" fmla="*/ 0 w 11636415"/>
                      <a:gd name="connsiteY0" fmla="*/ 411081 h 2466434"/>
                      <a:gd name="connsiteX1" fmla="*/ 411081 w 11636415"/>
                      <a:gd name="connsiteY1" fmla="*/ 0 h 2466434"/>
                      <a:gd name="connsiteX2" fmla="*/ 990793 w 11636415"/>
                      <a:gd name="connsiteY2" fmla="*/ 0 h 2466434"/>
                      <a:gd name="connsiteX3" fmla="*/ 1634273 w 11636415"/>
                      <a:gd name="connsiteY3" fmla="*/ 0 h 2466434"/>
                      <a:gd name="connsiteX4" fmla="*/ 2341521 w 11636415"/>
                      <a:gd name="connsiteY4" fmla="*/ 0 h 2466434"/>
                      <a:gd name="connsiteX5" fmla="*/ 2985001 w 11636415"/>
                      <a:gd name="connsiteY5" fmla="*/ 0 h 2466434"/>
                      <a:gd name="connsiteX6" fmla="*/ 3564712 w 11636415"/>
                      <a:gd name="connsiteY6" fmla="*/ 0 h 2466434"/>
                      <a:gd name="connsiteX7" fmla="*/ 4208192 w 11636415"/>
                      <a:gd name="connsiteY7" fmla="*/ 0 h 2466434"/>
                      <a:gd name="connsiteX8" fmla="*/ 4851672 w 11636415"/>
                      <a:gd name="connsiteY8" fmla="*/ 0 h 2466434"/>
                      <a:gd name="connsiteX9" fmla="*/ 5431384 w 11636415"/>
                      <a:gd name="connsiteY9" fmla="*/ 0 h 2466434"/>
                      <a:gd name="connsiteX10" fmla="*/ 6074864 w 11636415"/>
                      <a:gd name="connsiteY10" fmla="*/ 0 h 2466434"/>
                      <a:gd name="connsiteX11" fmla="*/ 6787909 w 11636415"/>
                      <a:gd name="connsiteY11" fmla="*/ 0 h 2466434"/>
                      <a:gd name="connsiteX12" fmla="*/ 6787909 w 11636415"/>
                      <a:gd name="connsiteY12" fmla="*/ 0 h 2466434"/>
                      <a:gd name="connsiteX13" fmla="*/ 7340639 w 11636415"/>
                      <a:gd name="connsiteY13" fmla="*/ 0 h 2466434"/>
                      <a:gd name="connsiteX14" fmla="*/ 7980642 w 11636415"/>
                      <a:gd name="connsiteY14" fmla="*/ 0 h 2466434"/>
                      <a:gd name="connsiteX15" fmla="*/ 8620645 w 11636415"/>
                      <a:gd name="connsiteY15" fmla="*/ 0 h 2466434"/>
                      <a:gd name="connsiteX16" fmla="*/ 9144283 w 11636415"/>
                      <a:gd name="connsiteY16" fmla="*/ 0 h 2466434"/>
                      <a:gd name="connsiteX17" fmla="*/ 9697013 w 11636415"/>
                      <a:gd name="connsiteY17" fmla="*/ 0 h 2466434"/>
                      <a:gd name="connsiteX18" fmla="*/ 10237020 w 11636415"/>
                      <a:gd name="connsiteY18" fmla="*/ 0 h 2466434"/>
                      <a:gd name="connsiteX19" fmla="*/ 10700610 w 11636415"/>
                      <a:gd name="connsiteY19" fmla="*/ 0 h 2466434"/>
                      <a:gd name="connsiteX20" fmla="*/ 11225334 w 11636415"/>
                      <a:gd name="connsiteY20" fmla="*/ 0 h 2466434"/>
                      <a:gd name="connsiteX21" fmla="*/ 11636415 w 11636415"/>
                      <a:gd name="connsiteY21" fmla="*/ 411081 h 2466434"/>
                      <a:gd name="connsiteX22" fmla="*/ 11636415 w 11636415"/>
                      <a:gd name="connsiteY22" fmla="*/ 904364 h 2466434"/>
                      <a:gd name="connsiteX23" fmla="*/ 11636415 w 11636415"/>
                      <a:gd name="connsiteY23" fmla="*/ 1438753 h 2466434"/>
                      <a:gd name="connsiteX24" fmla="*/ 11636415 w 11636415"/>
                      <a:gd name="connsiteY24" fmla="*/ 1438753 h 2466434"/>
                      <a:gd name="connsiteX25" fmla="*/ 11636415 w 11636415"/>
                      <a:gd name="connsiteY25" fmla="*/ 1759390 h 2466434"/>
                      <a:gd name="connsiteX26" fmla="*/ 11636415 w 11636415"/>
                      <a:gd name="connsiteY26" fmla="*/ 2055362 h 2466434"/>
                      <a:gd name="connsiteX27" fmla="*/ 11636415 w 11636415"/>
                      <a:gd name="connsiteY27" fmla="*/ 2055353 h 2466434"/>
                      <a:gd name="connsiteX28" fmla="*/ 11225334 w 11636415"/>
                      <a:gd name="connsiteY28" fmla="*/ 2466434 h 2466434"/>
                      <a:gd name="connsiteX29" fmla="*/ 10700610 w 11636415"/>
                      <a:gd name="connsiteY29" fmla="*/ 2466434 h 2466434"/>
                      <a:gd name="connsiteX30" fmla="*/ 10206453 w 11636415"/>
                      <a:gd name="connsiteY30" fmla="*/ 2466434 h 2466434"/>
                      <a:gd name="connsiteX31" fmla="*/ 9697013 w 11636415"/>
                      <a:gd name="connsiteY31" fmla="*/ 2466434 h 2466434"/>
                      <a:gd name="connsiteX32" fmla="*/ 10154406 w 11636415"/>
                      <a:gd name="connsiteY32" fmla="*/ 2599755 h 2466434"/>
                      <a:gd name="connsiteX33" fmla="*/ 10558511 w 11636415"/>
                      <a:gd name="connsiteY33" fmla="*/ 2717544 h 2466434"/>
                      <a:gd name="connsiteX34" fmla="*/ 11029227 w 11636415"/>
                      <a:gd name="connsiteY34" fmla="*/ 2854749 h 2466434"/>
                      <a:gd name="connsiteX35" fmla="*/ 10414236 w 11636415"/>
                      <a:gd name="connsiteY35" fmla="*/ 2798443 h 2466434"/>
                      <a:gd name="connsiteX36" fmla="*/ 9841658 w 11636415"/>
                      <a:gd name="connsiteY36" fmla="*/ 2746021 h 2466434"/>
                      <a:gd name="connsiteX37" fmla="*/ 9438733 w 11636415"/>
                      <a:gd name="connsiteY37" fmla="*/ 2709131 h 2466434"/>
                      <a:gd name="connsiteX38" fmla="*/ 8950981 w 11636415"/>
                      <a:gd name="connsiteY38" fmla="*/ 2664475 h 2466434"/>
                      <a:gd name="connsiteX39" fmla="*/ 8505643 w 11636415"/>
                      <a:gd name="connsiteY39" fmla="*/ 2623702 h 2466434"/>
                      <a:gd name="connsiteX40" fmla="*/ 8017891 w 11636415"/>
                      <a:gd name="connsiteY40" fmla="*/ 2579045 h 2466434"/>
                      <a:gd name="connsiteX41" fmla="*/ 7530140 w 11636415"/>
                      <a:gd name="connsiteY41" fmla="*/ 2534389 h 2466434"/>
                      <a:gd name="connsiteX42" fmla="*/ 6787909 w 11636415"/>
                      <a:gd name="connsiteY42" fmla="*/ 2466434 h 2466434"/>
                      <a:gd name="connsiteX43" fmla="*/ 6335734 w 11636415"/>
                      <a:gd name="connsiteY43" fmla="*/ 2466434 h 2466434"/>
                      <a:gd name="connsiteX44" fmla="*/ 5947327 w 11636415"/>
                      <a:gd name="connsiteY44" fmla="*/ 2466434 h 2466434"/>
                      <a:gd name="connsiteX45" fmla="*/ 5495152 w 11636415"/>
                      <a:gd name="connsiteY45" fmla="*/ 2466434 h 2466434"/>
                      <a:gd name="connsiteX46" fmla="*/ 4979209 w 11636415"/>
                      <a:gd name="connsiteY46" fmla="*/ 2466434 h 2466434"/>
                      <a:gd name="connsiteX47" fmla="*/ 4590802 w 11636415"/>
                      <a:gd name="connsiteY47" fmla="*/ 2466434 h 2466434"/>
                      <a:gd name="connsiteX48" fmla="*/ 4074859 w 11636415"/>
                      <a:gd name="connsiteY48" fmla="*/ 2466434 h 2466434"/>
                      <a:gd name="connsiteX49" fmla="*/ 3622683 w 11636415"/>
                      <a:gd name="connsiteY49" fmla="*/ 2466434 h 2466434"/>
                      <a:gd name="connsiteX50" fmla="*/ 2915435 w 11636415"/>
                      <a:gd name="connsiteY50" fmla="*/ 2466434 h 2466434"/>
                      <a:gd name="connsiteX51" fmla="*/ 2527028 w 11636415"/>
                      <a:gd name="connsiteY51" fmla="*/ 2466434 h 2466434"/>
                      <a:gd name="connsiteX52" fmla="*/ 1819780 w 11636415"/>
                      <a:gd name="connsiteY52" fmla="*/ 2466434 h 2466434"/>
                      <a:gd name="connsiteX53" fmla="*/ 1367605 w 11636415"/>
                      <a:gd name="connsiteY53" fmla="*/ 2466434 h 2466434"/>
                      <a:gd name="connsiteX54" fmla="*/ 411081 w 11636415"/>
                      <a:gd name="connsiteY54" fmla="*/ 2466434 h 2466434"/>
                      <a:gd name="connsiteX55" fmla="*/ 0 w 11636415"/>
                      <a:gd name="connsiteY55" fmla="*/ 2055353 h 2466434"/>
                      <a:gd name="connsiteX56" fmla="*/ 0 w 11636415"/>
                      <a:gd name="connsiteY56" fmla="*/ 2055362 h 2466434"/>
                      <a:gd name="connsiteX57" fmla="*/ 0 w 11636415"/>
                      <a:gd name="connsiteY57" fmla="*/ 1747058 h 2466434"/>
                      <a:gd name="connsiteX58" fmla="*/ 0 w 11636415"/>
                      <a:gd name="connsiteY58" fmla="*/ 1438753 h 2466434"/>
                      <a:gd name="connsiteX59" fmla="*/ 0 w 11636415"/>
                      <a:gd name="connsiteY59" fmla="*/ 1438753 h 2466434"/>
                      <a:gd name="connsiteX60" fmla="*/ 0 w 11636415"/>
                      <a:gd name="connsiteY60" fmla="*/ 945470 h 2466434"/>
                      <a:gd name="connsiteX61" fmla="*/ 0 w 11636415"/>
                      <a:gd name="connsiteY61" fmla="*/ 411081 h 246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</a:cxnLst>
                    <a:rect l="l" t="t" r="r" b="b"/>
                    <a:pathLst>
                      <a:path w="11636415" h="2466434" fill="none" extrusionOk="0">
                        <a:moveTo>
                          <a:pt x="0" y="411081"/>
                        </a:moveTo>
                        <a:cubicBezTo>
                          <a:pt x="-13067" y="120746"/>
                          <a:pt x="222694" y="19549"/>
                          <a:pt x="411081" y="0"/>
                        </a:cubicBezTo>
                        <a:cubicBezTo>
                          <a:pt x="573003" y="-59266"/>
                          <a:pt x="775713" y="61700"/>
                          <a:pt x="990793" y="0"/>
                        </a:cubicBezTo>
                        <a:cubicBezTo>
                          <a:pt x="1205873" y="-61700"/>
                          <a:pt x="1478149" y="75600"/>
                          <a:pt x="1634273" y="0"/>
                        </a:cubicBezTo>
                        <a:cubicBezTo>
                          <a:pt x="1790397" y="-75600"/>
                          <a:pt x="2148395" y="34870"/>
                          <a:pt x="2341521" y="0"/>
                        </a:cubicBezTo>
                        <a:cubicBezTo>
                          <a:pt x="2534647" y="-34870"/>
                          <a:pt x="2802861" y="38878"/>
                          <a:pt x="2985001" y="0"/>
                        </a:cubicBezTo>
                        <a:cubicBezTo>
                          <a:pt x="3167141" y="-38878"/>
                          <a:pt x="3368922" y="11116"/>
                          <a:pt x="3564712" y="0"/>
                        </a:cubicBezTo>
                        <a:cubicBezTo>
                          <a:pt x="3760502" y="-11116"/>
                          <a:pt x="3908074" y="44509"/>
                          <a:pt x="4208192" y="0"/>
                        </a:cubicBezTo>
                        <a:cubicBezTo>
                          <a:pt x="4508310" y="-44509"/>
                          <a:pt x="4688165" y="4455"/>
                          <a:pt x="4851672" y="0"/>
                        </a:cubicBezTo>
                        <a:cubicBezTo>
                          <a:pt x="5015179" y="-4455"/>
                          <a:pt x="5288244" y="48852"/>
                          <a:pt x="5431384" y="0"/>
                        </a:cubicBezTo>
                        <a:cubicBezTo>
                          <a:pt x="5574524" y="-48852"/>
                          <a:pt x="5753203" y="36734"/>
                          <a:pt x="6074864" y="0"/>
                        </a:cubicBezTo>
                        <a:cubicBezTo>
                          <a:pt x="6396525" y="-36734"/>
                          <a:pt x="6542752" y="23979"/>
                          <a:pt x="6787909" y="0"/>
                        </a:cubicBezTo>
                        <a:lnTo>
                          <a:pt x="6787909" y="0"/>
                        </a:lnTo>
                        <a:cubicBezTo>
                          <a:pt x="6941575" y="-7624"/>
                          <a:pt x="7202313" y="4301"/>
                          <a:pt x="7340639" y="0"/>
                        </a:cubicBezTo>
                        <a:cubicBezTo>
                          <a:pt x="7478965" y="-4301"/>
                          <a:pt x="7675792" y="18939"/>
                          <a:pt x="7980642" y="0"/>
                        </a:cubicBezTo>
                        <a:cubicBezTo>
                          <a:pt x="8285492" y="-18939"/>
                          <a:pt x="8342668" y="41977"/>
                          <a:pt x="8620645" y="0"/>
                        </a:cubicBezTo>
                        <a:cubicBezTo>
                          <a:pt x="8898622" y="-41977"/>
                          <a:pt x="8934132" y="41878"/>
                          <a:pt x="9144283" y="0"/>
                        </a:cubicBezTo>
                        <a:cubicBezTo>
                          <a:pt x="9354434" y="-41878"/>
                          <a:pt x="9544308" y="54515"/>
                          <a:pt x="9697013" y="0"/>
                        </a:cubicBezTo>
                        <a:cubicBezTo>
                          <a:pt x="9935594" y="-57875"/>
                          <a:pt x="10065571" y="53654"/>
                          <a:pt x="10237020" y="0"/>
                        </a:cubicBezTo>
                        <a:cubicBezTo>
                          <a:pt x="10408469" y="-53654"/>
                          <a:pt x="10494654" y="18040"/>
                          <a:pt x="10700610" y="0"/>
                        </a:cubicBezTo>
                        <a:cubicBezTo>
                          <a:pt x="10906566" y="-18040"/>
                          <a:pt x="11027478" y="3613"/>
                          <a:pt x="11225334" y="0"/>
                        </a:cubicBezTo>
                        <a:cubicBezTo>
                          <a:pt x="11426673" y="22767"/>
                          <a:pt x="11639160" y="147806"/>
                          <a:pt x="11636415" y="411081"/>
                        </a:cubicBezTo>
                        <a:cubicBezTo>
                          <a:pt x="11687906" y="531926"/>
                          <a:pt x="11611608" y="763167"/>
                          <a:pt x="11636415" y="904364"/>
                        </a:cubicBezTo>
                        <a:cubicBezTo>
                          <a:pt x="11661222" y="1045561"/>
                          <a:pt x="11599474" y="1287658"/>
                          <a:pt x="11636415" y="1438753"/>
                        </a:cubicBezTo>
                        <a:lnTo>
                          <a:pt x="11636415" y="1438753"/>
                        </a:lnTo>
                        <a:cubicBezTo>
                          <a:pt x="11637664" y="1582409"/>
                          <a:pt x="11626482" y="1668936"/>
                          <a:pt x="11636415" y="1759390"/>
                        </a:cubicBezTo>
                        <a:cubicBezTo>
                          <a:pt x="11646348" y="1849844"/>
                          <a:pt x="11622038" y="1908251"/>
                          <a:pt x="11636415" y="2055362"/>
                        </a:cubicBezTo>
                        <a:lnTo>
                          <a:pt x="11636415" y="2055353"/>
                        </a:lnTo>
                        <a:cubicBezTo>
                          <a:pt x="11579154" y="2308629"/>
                          <a:pt x="11516964" y="2466001"/>
                          <a:pt x="11225334" y="2466434"/>
                        </a:cubicBezTo>
                        <a:cubicBezTo>
                          <a:pt x="11052827" y="2493619"/>
                          <a:pt x="10881463" y="2438705"/>
                          <a:pt x="10700610" y="2466434"/>
                        </a:cubicBezTo>
                        <a:cubicBezTo>
                          <a:pt x="10519757" y="2494163"/>
                          <a:pt x="10450748" y="2435130"/>
                          <a:pt x="10206453" y="2466434"/>
                        </a:cubicBezTo>
                        <a:cubicBezTo>
                          <a:pt x="9962158" y="2497738"/>
                          <a:pt x="9892780" y="2458463"/>
                          <a:pt x="9697013" y="2466434"/>
                        </a:cubicBezTo>
                        <a:cubicBezTo>
                          <a:pt x="9844176" y="2469496"/>
                          <a:pt x="10038307" y="2614235"/>
                          <a:pt x="10154406" y="2599755"/>
                        </a:cubicBezTo>
                        <a:cubicBezTo>
                          <a:pt x="10270505" y="2585275"/>
                          <a:pt x="10404089" y="2706343"/>
                          <a:pt x="10558511" y="2717544"/>
                        </a:cubicBezTo>
                        <a:cubicBezTo>
                          <a:pt x="10712933" y="2728745"/>
                          <a:pt x="10867796" y="2831586"/>
                          <a:pt x="11029227" y="2854749"/>
                        </a:cubicBezTo>
                        <a:cubicBezTo>
                          <a:pt x="10741534" y="2871273"/>
                          <a:pt x="10637824" y="2769282"/>
                          <a:pt x="10414236" y="2798443"/>
                        </a:cubicBezTo>
                        <a:cubicBezTo>
                          <a:pt x="10190648" y="2827605"/>
                          <a:pt x="10003269" y="2730206"/>
                          <a:pt x="9841658" y="2746021"/>
                        </a:cubicBezTo>
                        <a:cubicBezTo>
                          <a:pt x="9680047" y="2761836"/>
                          <a:pt x="9618420" y="2698174"/>
                          <a:pt x="9438733" y="2709131"/>
                        </a:cubicBezTo>
                        <a:cubicBezTo>
                          <a:pt x="9259046" y="2720089"/>
                          <a:pt x="9076519" y="2634971"/>
                          <a:pt x="8950981" y="2664475"/>
                        </a:cubicBezTo>
                        <a:cubicBezTo>
                          <a:pt x="8825443" y="2693979"/>
                          <a:pt x="8606632" y="2612947"/>
                          <a:pt x="8505643" y="2623702"/>
                        </a:cubicBezTo>
                        <a:cubicBezTo>
                          <a:pt x="8404654" y="2634456"/>
                          <a:pt x="8143199" y="2580603"/>
                          <a:pt x="8017891" y="2579045"/>
                        </a:cubicBezTo>
                        <a:cubicBezTo>
                          <a:pt x="7892583" y="2577487"/>
                          <a:pt x="7681130" y="2538246"/>
                          <a:pt x="7530140" y="2534389"/>
                        </a:cubicBezTo>
                        <a:cubicBezTo>
                          <a:pt x="7379150" y="2530532"/>
                          <a:pt x="7087884" y="2431892"/>
                          <a:pt x="6787909" y="2466434"/>
                        </a:cubicBezTo>
                        <a:cubicBezTo>
                          <a:pt x="6664276" y="2475731"/>
                          <a:pt x="6483429" y="2460015"/>
                          <a:pt x="6335734" y="2466434"/>
                        </a:cubicBezTo>
                        <a:cubicBezTo>
                          <a:pt x="6188040" y="2472853"/>
                          <a:pt x="6137174" y="2435120"/>
                          <a:pt x="5947327" y="2466434"/>
                        </a:cubicBezTo>
                        <a:cubicBezTo>
                          <a:pt x="5757480" y="2497748"/>
                          <a:pt x="5666149" y="2442538"/>
                          <a:pt x="5495152" y="2466434"/>
                        </a:cubicBezTo>
                        <a:cubicBezTo>
                          <a:pt x="5324156" y="2490330"/>
                          <a:pt x="5147467" y="2438616"/>
                          <a:pt x="4979209" y="2466434"/>
                        </a:cubicBezTo>
                        <a:cubicBezTo>
                          <a:pt x="4810951" y="2494252"/>
                          <a:pt x="4770227" y="2445055"/>
                          <a:pt x="4590802" y="2466434"/>
                        </a:cubicBezTo>
                        <a:cubicBezTo>
                          <a:pt x="4411377" y="2487813"/>
                          <a:pt x="4223303" y="2438849"/>
                          <a:pt x="4074859" y="2466434"/>
                        </a:cubicBezTo>
                        <a:cubicBezTo>
                          <a:pt x="3926415" y="2494019"/>
                          <a:pt x="3741687" y="2442717"/>
                          <a:pt x="3622683" y="2466434"/>
                        </a:cubicBezTo>
                        <a:cubicBezTo>
                          <a:pt x="3503679" y="2490151"/>
                          <a:pt x="3237311" y="2459551"/>
                          <a:pt x="2915435" y="2466434"/>
                        </a:cubicBezTo>
                        <a:cubicBezTo>
                          <a:pt x="2593559" y="2473317"/>
                          <a:pt x="2632410" y="2459460"/>
                          <a:pt x="2527028" y="2466434"/>
                        </a:cubicBezTo>
                        <a:cubicBezTo>
                          <a:pt x="2421646" y="2473408"/>
                          <a:pt x="2035452" y="2389739"/>
                          <a:pt x="1819780" y="2466434"/>
                        </a:cubicBezTo>
                        <a:cubicBezTo>
                          <a:pt x="1604108" y="2543129"/>
                          <a:pt x="1524542" y="2430375"/>
                          <a:pt x="1367605" y="2466434"/>
                        </a:cubicBezTo>
                        <a:cubicBezTo>
                          <a:pt x="1210669" y="2502493"/>
                          <a:pt x="850288" y="2395358"/>
                          <a:pt x="411081" y="2466434"/>
                        </a:cubicBezTo>
                        <a:cubicBezTo>
                          <a:pt x="186812" y="2476223"/>
                          <a:pt x="-3007" y="2309389"/>
                          <a:pt x="0" y="2055353"/>
                        </a:cubicBezTo>
                        <a:lnTo>
                          <a:pt x="0" y="2055362"/>
                        </a:lnTo>
                        <a:cubicBezTo>
                          <a:pt x="-19891" y="1928831"/>
                          <a:pt x="35859" y="1834944"/>
                          <a:pt x="0" y="1747058"/>
                        </a:cubicBezTo>
                        <a:cubicBezTo>
                          <a:pt x="-35859" y="1659172"/>
                          <a:pt x="4963" y="1581837"/>
                          <a:pt x="0" y="1438753"/>
                        </a:cubicBezTo>
                        <a:lnTo>
                          <a:pt x="0" y="1438753"/>
                        </a:lnTo>
                        <a:cubicBezTo>
                          <a:pt x="-57699" y="1205592"/>
                          <a:pt x="52585" y="1103402"/>
                          <a:pt x="0" y="945470"/>
                        </a:cubicBezTo>
                        <a:cubicBezTo>
                          <a:pt x="-52585" y="787538"/>
                          <a:pt x="58902" y="677866"/>
                          <a:pt x="0" y="411081"/>
                        </a:cubicBezTo>
                        <a:close/>
                      </a:path>
                      <a:path w="11636415" h="2466434" stroke="0" extrusionOk="0">
                        <a:moveTo>
                          <a:pt x="0" y="411081"/>
                        </a:moveTo>
                        <a:cubicBezTo>
                          <a:pt x="19706" y="209221"/>
                          <a:pt x="193173" y="6280"/>
                          <a:pt x="411081" y="0"/>
                        </a:cubicBezTo>
                        <a:cubicBezTo>
                          <a:pt x="504677" y="-12864"/>
                          <a:pt x="657395" y="39440"/>
                          <a:pt x="863256" y="0"/>
                        </a:cubicBezTo>
                        <a:cubicBezTo>
                          <a:pt x="1069118" y="-39440"/>
                          <a:pt x="1213181" y="15071"/>
                          <a:pt x="1506736" y="0"/>
                        </a:cubicBezTo>
                        <a:cubicBezTo>
                          <a:pt x="1800291" y="-15071"/>
                          <a:pt x="1955979" y="9335"/>
                          <a:pt x="2213984" y="0"/>
                        </a:cubicBezTo>
                        <a:cubicBezTo>
                          <a:pt x="2471989" y="-9335"/>
                          <a:pt x="2588571" y="4733"/>
                          <a:pt x="2729928" y="0"/>
                        </a:cubicBezTo>
                        <a:cubicBezTo>
                          <a:pt x="2871285" y="-4733"/>
                          <a:pt x="3033209" y="41306"/>
                          <a:pt x="3118334" y="0"/>
                        </a:cubicBezTo>
                        <a:cubicBezTo>
                          <a:pt x="3203459" y="-41306"/>
                          <a:pt x="3666479" y="32947"/>
                          <a:pt x="3825583" y="0"/>
                        </a:cubicBezTo>
                        <a:cubicBezTo>
                          <a:pt x="3984687" y="-32947"/>
                          <a:pt x="4156049" y="33803"/>
                          <a:pt x="4341526" y="0"/>
                        </a:cubicBezTo>
                        <a:cubicBezTo>
                          <a:pt x="4527003" y="-33803"/>
                          <a:pt x="4747730" y="62351"/>
                          <a:pt x="4921238" y="0"/>
                        </a:cubicBezTo>
                        <a:cubicBezTo>
                          <a:pt x="5094746" y="-62351"/>
                          <a:pt x="5219929" y="9743"/>
                          <a:pt x="5437181" y="0"/>
                        </a:cubicBezTo>
                        <a:cubicBezTo>
                          <a:pt x="5654433" y="-9743"/>
                          <a:pt x="5936537" y="73304"/>
                          <a:pt x="6080661" y="0"/>
                        </a:cubicBezTo>
                        <a:cubicBezTo>
                          <a:pt x="6224785" y="-73304"/>
                          <a:pt x="6570616" y="4350"/>
                          <a:pt x="6787909" y="0"/>
                        </a:cubicBezTo>
                        <a:lnTo>
                          <a:pt x="6787909" y="0"/>
                        </a:lnTo>
                        <a:cubicBezTo>
                          <a:pt x="6981337" y="-26758"/>
                          <a:pt x="7255540" y="14569"/>
                          <a:pt x="7398821" y="0"/>
                        </a:cubicBezTo>
                        <a:cubicBezTo>
                          <a:pt x="7542102" y="-14569"/>
                          <a:pt x="7742576" y="35755"/>
                          <a:pt x="7893369" y="0"/>
                        </a:cubicBezTo>
                        <a:cubicBezTo>
                          <a:pt x="8044162" y="-35755"/>
                          <a:pt x="8296673" y="5981"/>
                          <a:pt x="8475189" y="0"/>
                        </a:cubicBezTo>
                        <a:cubicBezTo>
                          <a:pt x="8653705" y="-5981"/>
                          <a:pt x="8865637" y="17036"/>
                          <a:pt x="9115192" y="0"/>
                        </a:cubicBezTo>
                        <a:cubicBezTo>
                          <a:pt x="9364747" y="-17036"/>
                          <a:pt x="9493394" y="69596"/>
                          <a:pt x="9697013" y="0"/>
                        </a:cubicBezTo>
                        <a:cubicBezTo>
                          <a:pt x="9871095" y="-4728"/>
                          <a:pt x="9969869" y="25785"/>
                          <a:pt x="10175887" y="0"/>
                        </a:cubicBezTo>
                        <a:cubicBezTo>
                          <a:pt x="10381905" y="-25785"/>
                          <a:pt x="10531450" y="49344"/>
                          <a:pt x="10700610" y="0"/>
                        </a:cubicBezTo>
                        <a:cubicBezTo>
                          <a:pt x="10869770" y="-49344"/>
                          <a:pt x="11065700" y="10457"/>
                          <a:pt x="11225334" y="0"/>
                        </a:cubicBezTo>
                        <a:cubicBezTo>
                          <a:pt x="11450400" y="-23809"/>
                          <a:pt x="11630226" y="188778"/>
                          <a:pt x="11636415" y="411081"/>
                        </a:cubicBezTo>
                        <a:cubicBezTo>
                          <a:pt x="11687540" y="575961"/>
                          <a:pt x="11609374" y="680228"/>
                          <a:pt x="11636415" y="914640"/>
                        </a:cubicBezTo>
                        <a:cubicBezTo>
                          <a:pt x="11663456" y="1149052"/>
                          <a:pt x="11604838" y="1187451"/>
                          <a:pt x="11636415" y="1438753"/>
                        </a:cubicBezTo>
                        <a:lnTo>
                          <a:pt x="11636415" y="1438753"/>
                        </a:lnTo>
                        <a:cubicBezTo>
                          <a:pt x="11651982" y="1556132"/>
                          <a:pt x="11631335" y="1646713"/>
                          <a:pt x="11636415" y="1753224"/>
                        </a:cubicBezTo>
                        <a:cubicBezTo>
                          <a:pt x="11641495" y="1859735"/>
                          <a:pt x="11625179" y="1914061"/>
                          <a:pt x="11636415" y="2055362"/>
                        </a:cubicBezTo>
                        <a:lnTo>
                          <a:pt x="11636415" y="2055353"/>
                        </a:lnTo>
                        <a:cubicBezTo>
                          <a:pt x="11640990" y="2301620"/>
                          <a:pt x="11454719" y="2527297"/>
                          <a:pt x="11225334" y="2466434"/>
                        </a:cubicBezTo>
                        <a:cubicBezTo>
                          <a:pt x="11126217" y="2473285"/>
                          <a:pt x="10955293" y="2463131"/>
                          <a:pt x="10746460" y="2466434"/>
                        </a:cubicBezTo>
                        <a:cubicBezTo>
                          <a:pt x="10537627" y="2469737"/>
                          <a:pt x="10434857" y="2406796"/>
                          <a:pt x="10237020" y="2466434"/>
                        </a:cubicBezTo>
                        <a:cubicBezTo>
                          <a:pt x="10039183" y="2526072"/>
                          <a:pt x="9966197" y="2458039"/>
                          <a:pt x="9697013" y="2466434"/>
                        </a:cubicBezTo>
                        <a:cubicBezTo>
                          <a:pt x="9856785" y="2457627"/>
                          <a:pt x="9945075" y="2569386"/>
                          <a:pt x="10154406" y="2599755"/>
                        </a:cubicBezTo>
                        <a:cubicBezTo>
                          <a:pt x="10363737" y="2630124"/>
                          <a:pt x="10357068" y="2694903"/>
                          <a:pt x="10558511" y="2717544"/>
                        </a:cubicBezTo>
                        <a:cubicBezTo>
                          <a:pt x="10759954" y="2740185"/>
                          <a:pt x="10823296" y="2813296"/>
                          <a:pt x="11029227" y="2854749"/>
                        </a:cubicBezTo>
                        <a:cubicBezTo>
                          <a:pt x="10759276" y="2875197"/>
                          <a:pt x="10578990" y="2806244"/>
                          <a:pt x="10456649" y="2802326"/>
                        </a:cubicBezTo>
                        <a:cubicBezTo>
                          <a:pt x="10334308" y="2798408"/>
                          <a:pt x="10185447" y="2728874"/>
                          <a:pt x="9968898" y="2757670"/>
                        </a:cubicBezTo>
                        <a:cubicBezTo>
                          <a:pt x="9752349" y="2786466"/>
                          <a:pt x="9637051" y="2724607"/>
                          <a:pt x="9396320" y="2705248"/>
                        </a:cubicBezTo>
                        <a:cubicBezTo>
                          <a:pt x="9155589" y="2685888"/>
                          <a:pt x="9043716" y="2632384"/>
                          <a:pt x="8866155" y="2656708"/>
                        </a:cubicBezTo>
                        <a:cubicBezTo>
                          <a:pt x="8688594" y="2681032"/>
                          <a:pt x="8577644" y="2597330"/>
                          <a:pt x="8293577" y="2604286"/>
                        </a:cubicBezTo>
                        <a:cubicBezTo>
                          <a:pt x="8009510" y="2611241"/>
                          <a:pt x="8031417" y="2571609"/>
                          <a:pt x="7848239" y="2563513"/>
                        </a:cubicBezTo>
                        <a:cubicBezTo>
                          <a:pt x="7665061" y="2555417"/>
                          <a:pt x="7460916" y="2465082"/>
                          <a:pt x="7275661" y="2511090"/>
                        </a:cubicBezTo>
                        <a:cubicBezTo>
                          <a:pt x="7090406" y="2557098"/>
                          <a:pt x="6918562" y="2461983"/>
                          <a:pt x="6787909" y="2466434"/>
                        </a:cubicBezTo>
                        <a:cubicBezTo>
                          <a:pt x="6528121" y="2536886"/>
                          <a:pt x="6418714" y="2451101"/>
                          <a:pt x="6080661" y="2466434"/>
                        </a:cubicBezTo>
                        <a:cubicBezTo>
                          <a:pt x="5742608" y="2481767"/>
                          <a:pt x="5691637" y="2425619"/>
                          <a:pt x="5437181" y="2466434"/>
                        </a:cubicBezTo>
                        <a:cubicBezTo>
                          <a:pt x="5182725" y="2507249"/>
                          <a:pt x="5106793" y="2451076"/>
                          <a:pt x="4985006" y="2466434"/>
                        </a:cubicBezTo>
                        <a:cubicBezTo>
                          <a:pt x="4863219" y="2481792"/>
                          <a:pt x="4628093" y="2422442"/>
                          <a:pt x="4277758" y="2466434"/>
                        </a:cubicBezTo>
                        <a:cubicBezTo>
                          <a:pt x="3927423" y="2510426"/>
                          <a:pt x="3811676" y="2381780"/>
                          <a:pt x="3570509" y="2466434"/>
                        </a:cubicBezTo>
                        <a:cubicBezTo>
                          <a:pt x="3329342" y="2551088"/>
                          <a:pt x="3212965" y="2426632"/>
                          <a:pt x="3118334" y="2466434"/>
                        </a:cubicBezTo>
                        <a:cubicBezTo>
                          <a:pt x="3023704" y="2506236"/>
                          <a:pt x="2688960" y="2443247"/>
                          <a:pt x="2411086" y="2466434"/>
                        </a:cubicBezTo>
                        <a:cubicBezTo>
                          <a:pt x="2133212" y="2489621"/>
                          <a:pt x="2101848" y="2449307"/>
                          <a:pt x="2022679" y="2466434"/>
                        </a:cubicBezTo>
                        <a:cubicBezTo>
                          <a:pt x="1943510" y="2483561"/>
                          <a:pt x="1708251" y="2432810"/>
                          <a:pt x="1506736" y="2466434"/>
                        </a:cubicBezTo>
                        <a:cubicBezTo>
                          <a:pt x="1305221" y="2500058"/>
                          <a:pt x="1256617" y="2431550"/>
                          <a:pt x="1054561" y="2466434"/>
                        </a:cubicBezTo>
                        <a:cubicBezTo>
                          <a:pt x="852505" y="2501318"/>
                          <a:pt x="636137" y="2409053"/>
                          <a:pt x="411081" y="2466434"/>
                        </a:cubicBezTo>
                        <a:cubicBezTo>
                          <a:pt x="119567" y="2485321"/>
                          <a:pt x="-28823" y="2245509"/>
                          <a:pt x="0" y="2055353"/>
                        </a:cubicBezTo>
                        <a:lnTo>
                          <a:pt x="0" y="2055362"/>
                        </a:lnTo>
                        <a:cubicBezTo>
                          <a:pt x="-689" y="1910671"/>
                          <a:pt x="36596" y="1890307"/>
                          <a:pt x="0" y="1734725"/>
                        </a:cubicBezTo>
                        <a:cubicBezTo>
                          <a:pt x="-36596" y="1579143"/>
                          <a:pt x="869" y="1535832"/>
                          <a:pt x="0" y="1438753"/>
                        </a:cubicBezTo>
                        <a:lnTo>
                          <a:pt x="0" y="1438753"/>
                        </a:lnTo>
                        <a:cubicBezTo>
                          <a:pt x="-18600" y="1323594"/>
                          <a:pt x="5944" y="1169109"/>
                          <a:pt x="0" y="904364"/>
                        </a:cubicBezTo>
                        <a:cubicBezTo>
                          <a:pt x="-5944" y="639619"/>
                          <a:pt x="46922" y="565255"/>
                          <a:pt x="0" y="41108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rIns="180000" anchor="ctr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GB" sz="22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‘If I could have any job, I'd be a </a:t>
            </a:r>
            <a:r>
              <a:rPr lang="en-GB" sz="2200" b="1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chocolatier</a:t>
            </a:r>
            <a:r>
              <a:rPr lang="en-GB" sz="22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because making chocolate masterpieces would combine my love of chocolate with being creative and artistic. I'd travel all over the world to run chocolate-making workshops for aspiring chocolatiers.’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338209"/>
            <a:ext cx="11419200" cy="6691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makes a dream job appealing?</a:t>
            </a:r>
            <a:endParaRPr lang="en-GB" sz="3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81592-3A35-3EA3-C28C-F90E2CAB4C05}"/>
              </a:ext>
            </a:extLst>
          </p:cNvPr>
          <p:cNvSpPr txBox="1"/>
          <p:nvPr/>
        </p:nvSpPr>
        <p:spPr>
          <a:xfrm>
            <a:off x="277791" y="4123112"/>
            <a:ext cx="11636415" cy="63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job requires the following skills: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AF8F7-D739-B6F9-AB97-722FC29C2EE1}"/>
              </a:ext>
            </a:extLst>
          </p:cNvPr>
          <p:cNvSpPr txBox="1"/>
          <p:nvPr/>
        </p:nvSpPr>
        <p:spPr>
          <a:xfrm>
            <a:off x="4335755" y="5057694"/>
            <a:ext cx="3520486" cy="636737"/>
          </a:xfrm>
          <a:prstGeom prst="roundRect">
            <a:avLst/>
          </a:prstGeom>
          <a:solidFill>
            <a:srgbClr val="FFE4CC"/>
          </a:solidFill>
          <a:ln w="19050">
            <a:solidFill>
              <a:srgbClr val="FF7901"/>
            </a:solidFill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Creativity / innovation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03B2C-945F-1426-487D-DBCF3D3E43D7}"/>
              </a:ext>
            </a:extLst>
          </p:cNvPr>
          <p:cNvSpPr txBox="1"/>
          <p:nvPr/>
        </p:nvSpPr>
        <p:spPr>
          <a:xfrm>
            <a:off x="8393720" y="5068120"/>
            <a:ext cx="3520486" cy="636737"/>
          </a:xfrm>
          <a:prstGeom prst="roundRect">
            <a:avLst/>
          </a:prstGeom>
          <a:solidFill>
            <a:srgbClr val="FFF2CC"/>
          </a:solidFill>
          <a:ln w="19050">
            <a:solidFill>
              <a:srgbClr val="FFC000"/>
            </a:solidFill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Artistic skills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8D790-C3FB-7F72-5D0C-BED3AC6405FD}"/>
              </a:ext>
            </a:extLst>
          </p:cNvPr>
          <p:cNvSpPr txBox="1"/>
          <p:nvPr/>
        </p:nvSpPr>
        <p:spPr>
          <a:xfrm>
            <a:off x="5669281" y="2165472"/>
            <a:ext cx="1771048" cy="413244"/>
          </a:xfrm>
          <a:prstGeom prst="roundRect">
            <a:avLst/>
          </a:prstGeom>
          <a:solidFill>
            <a:srgbClr val="FFE4CC">
              <a:alpha val="50196"/>
            </a:srgbClr>
          </a:solidFill>
          <a:ln w="19050">
            <a:noFill/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DA0D9-65B3-9644-340D-D5FA7158461E}"/>
              </a:ext>
            </a:extLst>
          </p:cNvPr>
          <p:cNvSpPr txBox="1"/>
          <p:nvPr/>
        </p:nvSpPr>
        <p:spPr>
          <a:xfrm>
            <a:off x="8024973" y="2155430"/>
            <a:ext cx="912692" cy="413244"/>
          </a:xfrm>
          <a:prstGeom prst="roundRect">
            <a:avLst/>
          </a:prstGeom>
          <a:solidFill>
            <a:srgbClr val="FFF2CC">
              <a:alpha val="50196"/>
            </a:srgbClr>
          </a:solidFill>
          <a:ln w="19050">
            <a:noFill/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72BBC-A697-7CC4-5A7E-6DA5F95539B9}"/>
              </a:ext>
            </a:extLst>
          </p:cNvPr>
          <p:cNvSpPr txBox="1"/>
          <p:nvPr/>
        </p:nvSpPr>
        <p:spPr>
          <a:xfrm>
            <a:off x="7034803" y="1665583"/>
            <a:ext cx="3940474" cy="413244"/>
          </a:xfrm>
          <a:prstGeom prst="roundRect">
            <a:avLst/>
          </a:prstGeom>
          <a:solidFill>
            <a:srgbClr val="CDF3E6">
              <a:alpha val="50196"/>
            </a:srgbClr>
          </a:solidFill>
          <a:ln w="19050">
            <a:noFill/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Graphic 14" descr="Chocolate with solid fill">
            <a:extLst>
              <a:ext uri="{FF2B5EF4-FFF2-40B4-BE49-F238E27FC236}">
                <a16:creationId xmlns:a16="http://schemas.microsoft.com/office/drawing/2014/main" id="{EAA33EDE-AC5B-22B7-1180-70CF76F61B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382" y="3045101"/>
            <a:ext cx="914400" cy="914400"/>
          </a:xfrm>
          <a:prstGeom prst="rect">
            <a:avLst/>
          </a:prstGeom>
        </p:spPr>
      </p:pic>
      <p:pic>
        <p:nvPicPr>
          <p:cNvPr id="18" name="Graphic 17" descr="Chef female with solid fill">
            <a:extLst>
              <a:ext uri="{FF2B5EF4-FFF2-40B4-BE49-F238E27FC236}">
                <a16:creationId xmlns:a16="http://schemas.microsoft.com/office/drawing/2014/main" id="{BD1F75AF-1EF9-353C-19A7-EC11D987DE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9578" y="30392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28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2" grpId="0" animBg="1"/>
      <p:bldP spid="5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ACD06EE-7E55-ECEF-49BF-80B6E399F3C2}"/>
              </a:ext>
            </a:extLst>
          </p:cNvPr>
          <p:cNvSpPr txBox="1"/>
          <p:nvPr/>
        </p:nvSpPr>
        <p:spPr>
          <a:xfrm>
            <a:off x="277791" y="1131019"/>
            <a:ext cx="11636415" cy="2365453"/>
          </a:xfrm>
          <a:prstGeom prst="wedgeRoundRectCallout">
            <a:avLst>
              <a:gd name="adj1" fmla="val 35156"/>
              <a:gd name="adj2" fmla="val 63277"/>
              <a:gd name="adj3" fmla="val 16667"/>
            </a:avLst>
          </a:prstGeom>
          <a:solidFill>
            <a:schemeClr val="bg1"/>
          </a:solidFill>
          <a:ln w="38100">
            <a:solidFill>
              <a:schemeClr val="accent2"/>
            </a:solidFill>
            <a:extLst>
              <a:ext uri="{C807C97D-BFC1-408E-A445-0C87EB9F89A2}">
                <ask:lineSketchStyleProps xmlns:ask="http://schemas.microsoft.com/office/drawing/2018/sketchyshapes" sd="3539832706">
                  <a:custGeom>
                    <a:avLst/>
                    <a:gdLst>
                      <a:gd name="connsiteX0" fmla="*/ 0 w 11636415"/>
                      <a:gd name="connsiteY0" fmla="*/ 411081 h 2466434"/>
                      <a:gd name="connsiteX1" fmla="*/ 411081 w 11636415"/>
                      <a:gd name="connsiteY1" fmla="*/ 0 h 2466434"/>
                      <a:gd name="connsiteX2" fmla="*/ 990793 w 11636415"/>
                      <a:gd name="connsiteY2" fmla="*/ 0 h 2466434"/>
                      <a:gd name="connsiteX3" fmla="*/ 1634273 w 11636415"/>
                      <a:gd name="connsiteY3" fmla="*/ 0 h 2466434"/>
                      <a:gd name="connsiteX4" fmla="*/ 2341521 w 11636415"/>
                      <a:gd name="connsiteY4" fmla="*/ 0 h 2466434"/>
                      <a:gd name="connsiteX5" fmla="*/ 2985001 w 11636415"/>
                      <a:gd name="connsiteY5" fmla="*/ 0 h 2466434"/>
                      <a:gd name="connsiteX6" fmla="*/ 3564712 w 11636415"/>
                      <a:gd name="connsiteY6" fmla="*/ 0 h 2466434"/>
                      <a:gd name="connsiteX7" fmla="*/ 4208192 w 11636415"/>
                      <a:gd name="connsiteY7" fmla="*/ 0 h 2466434"/>
                      <a:gd name="connsiteX8" fmla="*/ 4851672 w 11636415"/>
                      <a:gd name="connsiteY8" fmla="*/ 0 h 2466434"/>
                      <a:gd name="connsiteX9" fmla="*/ 5431384 w 11636415"/>
                      <a:gd name="connsiteY9" fmla="*/ 0 h 2466434"/>
                      <a:gd name="connsiteX10" fmla="*/ 6074864 w 11636415"/>
                      <a:gd name="connsiteY10" fmla="*/ 0 h 2466434"/>
                      <a:gd name="connsiteX11" fmla="*/ 6787909 w 11636415"/>
                      <a:gd name="connsiteY11" fmla="*/ 0 h 2466434"/>
                      <a:gd name="connsiteX12" fmla="*/ 6787909 w 11636415"/>
                      <a:gd name="connsiteY12" fmla="*/ 0 h 2466434"/>
                      <a:gd name="connsiteX13" fmla="*/ 7340639 w 11636415"/>
                      <a:gd name="connsiteY13" fmla="*/ 0 h 2466434"/>
                      <a:gd name="connsiteX14" fmla="*/ 7980642 w 11636415"/>
                      <a:gd name="connsiteY14" fmla="*/ 0 h 2466434"/>
                      <a:gd name="connsiteX15" fmla="*/ 8620645 w 11636415"/>
                      <a:gd name="connsiteY15" fmla="*/ 0 h 2466434"/>
                      <a:gd name="connsiteX16" fmla="*/ 9144283 w 11636415"/>
                      <a:gd name="connsiteY16" fmla="*/ 0 h 2466434"/>
                      <a:gd name="connsiteX17" fmla="*/ 9697013 w 11636415"/>
                      <a:gd name="connsiteY17" fmla="*/ 0 h 2466434"/>
                      <a:gd name="connsiteX18" fmla="*/ 10237020 w 11636415"/>
                      <a:gd name="connsiteY18" fmla="*/ 0 h 2466434"/>
                      <a:gd name="connsiteX19" fmla="*/ 10700610 w 11636415"/>
                      <a:gd name="connsiteY19" fmla="*/ 0 h 2466434"/>
                      <a:gd name="connsiteX20" fmla="*/ 11225334 w 11636415"/>
                      <a:gd name="connsiteY20" fmla="*/ 0 h 2466434"/>
                      <a:gd name="connsiteX21" fmla="*/ 11636415 w 11636415"/>
                      <a:gd name="connsiteY21" fmla="*/ 411081 h 2466434"/>
                      <a:gd name="connsiteX22" fmla="*/ 11636415 w 11636415"/>
                      <a:gd name="connsiteY22" fmla="*/ 904364 h 2466434"/>
                      <a:gd name="connsiteX23" fmla="*/ 11636415 w 11636415"/>
                      <a:gd name="connsiteY23" fmla="*/ 1438753 h 2466434"/>
                      <a:gd name="connsiteX24" fmla="*/ 11636415 w 11636415"/>
                      <a:gd name="connsiteY24" fmla="*/ 1438753 h 2466434"/>
                      <a:gd name="connsiteX25" fmla="*/ 11636415 w 11636415"/>
                      <a:gd name="connsiteY25" fmla="*/ 1759390 h 2466434"/>
                      <a:gd name="connsiteX26" fmla="*/ 11636415 w 11636415"/>
                      <a:gd name="connsiteY26" fmla="*/ 2055362 h 2466434"/>
                      <a:gd name="connsiteX27" fmla="*/ 11636415 w 11636415"/>
                      <a:gd name="connsiteY27" fmla="*/ 2055353 h 2466434"/>
                      <a:gd name="connsiteX28" fmla="*/ 11225334 w 11636415"/>
                      <a:gd name="connsiteY28" fmla="*/ 2466434 h 2466434"/>
                      <a:gd name="connsiteX29" fmla="*/ 10700610 w 11636415"/>
                      <a:gd name="connsiteY29" fmla="*/ 2466434 h 2466434"/>
                      <a:gd name="connsiteX30" fmla="*/ 10206453 w 11636415"/>
                      <a:gd name="connsiteY30" fmla="*/ 2466434 h 2466434"/>
                      <a:gd name="connsiteX31" fmla="*/ 9697013 w 11636415"/>
                      <a:gd name="connsiteY31" fmla="*/ 2466434 h 2466434"/>
                      <a:gd name="connsiteX32" fmla="*/ 10154406 w 11636415"/>
                      <a:gd name="connsiteY32" fmla="*/ 2599755 h 2466434"/>
                      <a:gd name="connsiteX33" fmla="*/ 10558511 w 11636415"/>
                      <a:gd name="connsiteY33" fmla="*/ 2717544 h 2466434"/>
                      <a:gd name="connsiteX34" fmla="*/ 11029227 w 11636415"/>
                      <a:gd name="connsiteY34" fmla="*/ 2854749 h 2466434"/>
                      <a:gd name="connsiteX35" fmla="*/ 10414236 w 11636415"/>
                      <a:gd name="connsiteY35" fmla="*/ 2798443 h 2466434"/>
                      <a:gd name="connsiteX36" fmla="*/ 9841658 w 11636415"/>
                      <a:gd name="connsiteY36" fmla="*/ 2746021 h 2466434"/>
                      <a:gd name="connsiteX37" fmla="*/ 9438733 w 11636415"/>
                      <a:gd name="connsiteY37" fmla="*/ 2709131 h 2466434"/>
                      <a:gd name="connsiteX38" fmla="*/ 8950981 w 11636415"/>
                      <a:gd name="connsiteY38" fmla="*/ 2664475 h 2466434"/>
                      <a:gd name="connsiteX39" fmla="*/ 8505643 w 11636415"/>
                      <a:gd name="connsiteY39" fmla="*/ 2623702 h 2466434"/>
                      <a:gd name="connsiteX40" fmla="*/ 8017891 w 11636415"/>
                      <a:gd name="connsiteY40" fmla="*/ 2579045 h 2466434"/>
                      <a:gd name="connsiteX41" fmla="*/ 7530140 w 11636415"/>
                      <a:gd name="connsiteY41" fmla="*/ 2534389 h 2466434"/>
                      <a:gd name="connsiteX42" fmla="*/ 6787909 w 11636415"/>
                      <a:gd name="connsiteY42" fmla="*/ 2466434 h 2466434"/>
                      <a:gd name="connsiteX43" fmla="*/ 6335734 w 11636415"/>
                      <a:gd name="connsiteY43" fmla="*/ 2466434 h 2466434"/>
                      <a:gd name="connsiteX44" fmla="*/ 5947327 w 11636415"/>
                      <a:gd name="connsiteY44" fmla="*/ 2466434 h 2466434"/>
                      <a:gd name="connsiteX45" fmla="*/ 5495152 w 11636415"/>
                      <a:gd name="connsiteY45" fmla="*/ 2466434 h 2466434"/>
                      <a:gd name="connsiteX46" fmla="*/ 4979209 w 11636415"/>
                      <a:gd name="connsiteY46" fmla="*/ 2466434 h 2466434"/>
                      <a:gd name="connsiteX47" fmla="*/ 4590802 w 11636415"/>
                      <a:gd name="connsiteY47" fmla="*/ 2466434 h 2466434"/>
                      <a:gd name="connsiteX48" fmla="*/ 4074859 w 11636415"/>
                      <a:gd name="connsiteY48" fmla="*/ 2466434 h 2466434"/>
                      <a:gd name="connsiteX49" fmla="*/ 3622683 w 11636415"/>
                      <a:gd name="connsiteY49" fmla="*/ 2466434 h 2466434"/>
                      <a:gd name="connsiteX50" fmla="*/ 2915435 w 11636415"/>
                      <a:gd name="connsiteY50" fmla="*/ 2466434 h 2466434"/>
                      <a:gd name="connsiteX51" fmla="*/ 2527028 w 11636415"/>
                      <a:gd name="connsiteY51" fmla="*/ 2466434 h 2466434"/>
                      <a:gd name="connsiteX52" fmla="*/ 1819780 w 11636415"/>
                      <a:gd name="connsiteY52" fmla="*/ 2466434 h 2466434"/>
                      <a:gd name="connsiteX53" fmla="*/ 1367605 w 11636415"/>
                      <a:gd name="connsiteY53" fmla="*/ 2466434 h 2466434"/>
                      <a:gd name="connsiteX54" fmla="*/ 411081 w 11636415"/>
                      <a:gd name="connsiteY54" fmla="*/ 2466434 h 2466434"/>
                      <a:gd name="connsiteX55" fmla="*/ 0 w 11636415"/>
                      <a:gd name="connsiteY55" fmla="*/ 2055353 h 2466434"/>
                      <a:gd name="connsiteX56" fmla="*/ 0 w 11636415"/>
                      <a:gd name="connsiteY56" fmla="*/ 2055362 h 2466434"/>
                      <a:gd name="connsiteX57" fmla="*/ 0 w 11636415"/>
                      <a:gd name="connsiteY57" fmla="*/ 1747058 h 2466434"/>
                      <a:gd name="connsiteX58" fmla="*/ 0 w 11636415"/>
                      <a:gd name="connsiteY58" fmla="*/ 1438753 h 2466434"/>
                      <a:gd name="connsiteX59" fmla="*/ 0 w 11636415"/>
                      <a:gd name="connsiteY59" fmla="*/ 1438753 h 2466434"/>
                      <a:gd name="connsiteX60" fmla="*/ 0 w 11636415"/>
                      <a:gd name="connsiteY60" fmla="*/ 945470 h 2466434"/>
                      <a:gd name="connsiteX61" fmla="*/ 0 w 11636415"/>
                      <a:gd name="connsiteY61" fmla="*/ 411081 h 24664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</a:cxnLst>
                    <a:rect l="l" t="t" r="r" b="b"/>
                    <a:pathLst>
                      <a:path w="11636415" h="2466434" fill="none" extrusionOk="0">
                        <a:moveTo>
                          <a:pt x="0" y="411081"/>
                        </a:moveTo>
                        <a:cubicBezTo>
                          <a:pt x="-13067" y="120746"/>
                          <a:pt x="222694" y="19549"/>
                          <a:pt x="411081" y="0"/>
                        </a:cubicBezTo>
                        <a:cubicBezTo>
                          <a:pt x="573003" y="-59266"/>
                          <a:pt x="775713" y="61700"/>
                          <a:pt x="990793" y="0"/>
                        </a:cubicBezTo>
                        <a:cubicBezTo>
                          <a:pt x="1205873" y="-61700"/>
                          <a:pt x="1478149" y="75600"/>
                          <a:pt x="1634273" y="0"/>
                        </a:cubicBezTo>
                        <a:cubicBezTo>
                          <a:pt x="1790397" y="-75600"/>
                          <a:pt x="2148395" y="34870"/>
                          <a:pt x="2341521" y="0"/>
                        </a:cubicBezTo>
                        <a:cubicBezTo>
                          <a:pt x="2534647" y="-34870"/>
                          <a:pt x="2802861" y="38878"/>
                          <a:pt x="2985001" y="0"/>
                        </a:cubicBezTo>
                        <a:cubicBezTo>
                          <a:pt x="3167141" y="-38878"/>
                          <a:pt x="3368922" y="11116"/>
                          <a:pt x="3564712" y="0"/>
                        </a:cubicBezTo>
                        <a:cubicBezTo>
                          <a:pt x="3760502" y="-11116"/>
                          <a:pt x="3908074" y="44509"/>
                          <a:pt x="4208192" y="0"/>
                        </a:cubicBezTo>
                        <a:cubicBezTo>
                          <a:pt x="4508310" y="-44509"/>
                          <a:pt x="4688165" y="4455"/>
                          <a:pt x="4851672" y="0"/>
                        </a:cubicBezTo>
                        <a:cubicBezTo>
                          <a:pt x="5015179" y="-4455"/>
                          <a:pt x="5288244" y="48852"/>
                          <a:pt x="5431384" y="0"/>
                        </a:cubicBezTo>
                        <a:cubicBezTo>
                          <a:pt x="5574524" y="-48852"/>
                          <a:pt x="5753203" y="36734"/>
                          <a:pt x="6074864" y="0"/>
                        </a:cubicBezTo>
                        <a:cubicBezTo>
                          <a:pt x="6396525" y="-36734"/>
                          <a:pt x="6542752" y="23979"/>
                          <a:pt x="6787909" y="0"/>
                        </a:cubicBezTo>
                        <a:lnTo>
                          <a:pt x="6787909" y="0"/>
                        </a:lnTo>
                        <a:cubicBezTo>
                          <a:pt x="6941575" y="-7624"/>
                          <a:pt x="7202313" y="4301"/>
                          <a:pt x="7340639" y="0"/>
                        </a:cubicBezTo>
                        <a:cubicBezTo>
                          <a:pt x="7478965" y="-4301"/>
                          <a:pt x="7675792" y="18939"/>
                          <a:pt x="7980642" y="0"/>
                        </a:cubicBezTo>
                        <a:cubicBezTo>
                          <a:pt x="8285492" y="-18939"/>
                          <a:pt x="8342668" y="41977"/>
                          <a:pt x="8620645" y="0"/>
                        </a:cubicBezTo>
                        <a:cubicBezTo>
                          <a:pt x="8898622" y="-41977"/>
                          <a:pt x="8934132" y="41878"/>
                          <a:pt x="9144283" y="0"/>
                        </a:cubicBezTo>
                        <a:cubicBezTo>
                          <a:pt x="9354434" y="-41878"/>
                          <a:pt x="9544308" y="54515"/>
                          <a:pt x="9697013" y="0"/>
                        </a:cubicBezTo>
                        <a:cubicBezTo>
                          <a:pt x="9935594" y="-57875"/>
                          <a:pt x="10065571" y="53654"/>
                          <a:pt x="10237020" y="0"/>
                        </a:cubicBezTo>
                        <a:cubicBezTo>
                          <a:pt x="10408469" y="-53654"/>
                          <a:pt x="10494654" y="18040"/>
                          <a:pt x="10700610" y="0"/>
                        </a:cubicBezTo>
                        <a:cubicBezTo>
                          <a:pt x="10906566" y="-18040"/>
                          <a:pt x="11027478" y="3613"/>
                          <a:pt x="11225334" y="0"/>
                        </a:cubicBezTo>
                        <a:cubicBezTo>
                          <a:pt x="11426673" y="22767"/>
                          <a:pt x="11639160" y="147806"/>
                          <a:pt x="11636415" y="411081"/>
                        </a:cubicBezTo>
                        <a:cubicBezTo>
                          <a:pt x="11687906" y="531926"/>
                          <a:pt x="11611608" y="763167"/>
                          <a:pt x="11636415" y="904364"/>
                        </a:cubicBezTo>
                        <a:cubicBezTo>
                          <a:pt x="11661222" y="1045561"/>
                          <a:pt x="11599474" y="1287658"/>
                          <a:pt x="11636415" y="1438753"/>
                        </a:cubicBezTo>
                        <a:lnTo>
                          <a:pt x="11636415" y="1438753"/>
                        </a:lnTo>
                        <a:cubicBezTo>
                          <a:pt x="11637664" y="1582409"/>
                          <a:pt x="11626482" y="1668936"/>
                          <a:pt x="11636415" y="1759390"/>
                        </a:cubicBezTo>
                        <a:cubicBezTo>
                          <a:pt x="11646348" y="1849844"/>
                          <a:pt x="11622038" y="1908251"/>
                          <a:pt x="11636415" y="2055362"/>
                        </a:cubicBezTo>
                        <a:lnTo>
                          <a:pt x="11636415" y="2055353"/>
                        </a:lnTo>
                        <a:cubicBezTo>
                          <a:pt x="11579154" y="2308629"/>
                          <a:pt x="11516964" y="2466001"/>
                          <a:pt x="11225334" y="2466434"/>
                        </a:cubicBezTo>
                        <a:cubicBezTo>
                          <a:pt x="11052827" y="2493619"/>
                          <a:pt x="10881463" y="2438705"/>
                          <a:pt x="10700610" y="2466434"/>
                        </a:cubicBezTo>
                        <a:cubicBezTo>
                          <a:pt x="10519757" y="2494163"/>
                          <a:pt x="10450748" y="2435130"/>
                          <a:pt x="10206453" y="2466434"/>
                        </a:cubicBezTo>
                        <a:cubicBezTo>
                          <a:pt x="9962158" y="2497738"/>
                          <a:pt x="9892780" y="2458463"/>
                          <a:pt x="9697013" y="2466434"/>
                        </a:cubicBezTo>
                        <a:cubicBezTo>
                          <a:pt x="9844176" y="2469496"/>
                          <a:pt x="10038307" y="2614235"/>
                          <a:pt x="10154406" y="2599755"/>
                        </a:cubicBezTo>
                        <a:cubicBezTo>
                          <a:pt x="10270505" y="2585275"/>
                          <a:pt x="10404089" y="2706343"/>
                          <a:pt x="10558511" y="2717544"/>
                        </a:cubicBezTo>
                        <a:cubicBezTo>
                          <a:pt x="10712933" y="2728745"/>
                          <a:pt x="10867796" y="2831586"/>
                          <a:pt x="11029227" y="2854749"/>
                        </a:cubicBezTo>
                        <a:cubicBezTo>
                          <a:pt x="10741534" y="2871273"/>
                          <a:pt x="10637824" y="2769282"/>
                          <a:pt x="10414236" y="2798443"/>
                        </a:cubicBezTo>
                        <a:cubicBezTo>
                          <a:pt x="10190648" y="2827605"/>
                          <a:pt x="10003269" y="2730206"/>
                          <a:pt x="9841658" y="2746021"/>
                        </a:cubicBezTo>
                        <a:cubicBezTo>
                          <a:pt x="9680047" y="2761836"/>
                          <a:pt x="9618420" y="2698174"/>
                          <a:pt x="9438733" y="2709131"/>
                        </a:cubicBezTo>
                        <a:cubicBezTo>
                          <a:pt x="9259046" y="2720089"/>
                          <a:pt x="9076519" y="2634971"/>
                          <a:pt x="8950981" y="2664475"/>
                        </a:cubicBezTo>
                        <a:cubicBezTo>
                          <a:pt x="8825443" y="2693979"/>
                          <a:pt x="8606632" y="2612947"/>
                          <a:pt x="8505643" y="2623702"/>
                        </a:cubicBezTo>
                        <a:cubicBezTo>
                          <a:pt x="8404654" y="2634456"/>
                          <a:pt x="8143199" y="2580603"/>
                          <a:pt x="8017891" y="2579045"/>
                        </a:cubicBezTo>
                        <a:cubicBezTo>
                          <a:pt x="7892583" y="2577487"/>
                          <a:pt x="7681130" y="2538246"/>
                          <a:pt x="7530140" y="2534389"/>
                        </a:cubicBezTo>
                        <a:cubicBezTo>
                          <a:pt x="7379150" y="2530532"/>
                          <a:pt x="7087884" y="2431892"/>
                          <a:pt x="6787909" y="2466434"/>
                        </a:cubicBezTo>
                        <a:cubicBezTo>
                          <a:pt x="6664276" y="2475731"/>
                          <a:pt x="6483429" y="2460015"/>
                          <a:pt x="6335734" y="2466434"/>
                        </a:cubicBezTo>
                        <a:cubicBezTo>
                          <a:pt x="6188040" y="2472853"/>
                          <a:pt x="6137174" y="2435120"/>
                          <a:pt x="5947327" y="2466434"/>
                        </a:cubicBezTo>
                        <a:cubicBezTo>
                          <a:pt x="5757480" y="2497748"/>
                          <a:pt x="5666149" y="2442538"/>
                          <a:pt x="5495152" y="2466434"/>
                        </a:cubicBezTo>
                        <a:cubicBezTo>
                          <a:pt x="5324156" y="2490330"/>
                          <a:pt x="5147467" y="2438616"/>
                          <a:pt x="4979209" y="2466434"/>
                        </a:cubicBezTo>
                        <a:cubicBezTo>
                          <a:pt x="4810951" y="2494252"/>
                          <a:pt x="4770227" y="2445055"/>
                          <a:pt x="4590802" y="2466434"/>
                        </a:cubicBezTo>
                        <a:cubicBezTo>
                          <a:pt x="4411377" y="2487813"/>
                          <a:pt x="4223303" y="2438849"/>
                          <a:pt x="4074859" y="2466434"/>
                        </a:cubicBezTo>
                        <a:cubicBezTo>
                          <a:pt x="3926415" y="2494019"/>
                          <a:pt x="3741687" y="2442717"/>
                          <a:pt x="3622683" y="2466434"/>
                        </a:cubicBezTo>
                        <a:cubicBezTo>
                          <a:pt x="3503679" y="2490151"/>
                          <a:pt x="3237311" y="2459551"/>
                          <a:pt x="2915435" y="2466434"/>
                        </a:cubicBezTo>
                        <a:cubicBezTo>
                          <a:pt x="2593559" y="2473317"/>
                          <a:pt x="2632410" y="2459460"/>
                          <a:pt x="2527028" y="2466434"/>
                        </a:cubicBezTo>
                        <a:cubicBezTo>
                          <a:pt x="2421646" y="2473408"/>
                          <a:pt x="2035452" y="2389739"/>
                          <a:pt x="1819780" y="2466434"/>
                        </a:cubicBezTo>
                        <a:cubicBezTo>
                          <a:pt x="1604108" y="2543129"/>
                          <a:pt x="1524542" y="2430375"/>
                          <a:pt x="1367605" y="2466434"/>
                        </a:cubicBezTo>
                        <a:cubicBezTo>
                          <a:pt x="1210669" y="2502493"/>
                          <a:pt x="850288" y="2395358"/>
                          <a:pt x="411081" y="2466434"/>
                        </a:cubicBezTo>
                        <a:cubicBezTo>
                          <a:pt x="186812" y="2476223"/>
                          <a:pt x="-3007" y="2309389"/>
                          <a:pt x="0" y="2055353"/>
                        </a:cubicBezTo>
                        <a:lnTo>
                          <a:pt x="0" y="2055362"/>
                        </a:lnTo>
                        <a:cubicBezTo>
                          <a:pt x="-19891" y="1928831"/>
                          <a:pt x="35859" y="1834944"/>
                          <a:pt x="0" y="1747058"/>
                        </a:cubicBezTo>
                        <a:cubicBezTo>
                          <a:pt x="-35859" y="1659172"/>
                          <a:pt x="4963" y="1581837"/>
                          <a:pt x="0" y="1438753"/>
                        </a:cubicBezTo>
                        <a:lnTo>
                          <a:pt x="0" y="1438753"/>
                        </a:lnTo>
                        <a:cubicBezTo>
                          <a:pt x="-57699" y="1205592"/>
                          <a:pt x="52585" y="1103402"/>
                          <a:pt x="0" y="945470"/>
                        </a:cubicBezTo>
                        <a:cubicBezTo>
                          <a:pt x="-52585" y="787538"/>
                          <a:pt x="58902" y="677866"/>
                          <a:pt x="0" y="411081"/>
                        </a:cubicBezTo>
                        <a:close/>
                      </a:path>
                      <a:path w="11636415" h="2466434" stroke="0" extrusionOk="0">
                        <a:moveTo>
                          <a:pt x="0" y="411081"/>
                        </a:moveTo>
                        <a:cubicBezTo>
                          <a:pt x="19706" y="209221"/>
                          <a:pt x="193173" y="6280"/>
                          <a:pt x="411081" y="0"/>
                        </a:cubicBezTo>
                        <a:cubicBezTo>
                          <a:pt x="504677" y="-12864"/>
                          <a:pt x="657395" y="39440"/>
                          <a:pt x="863256" y="0"/>
                        </a:cubicBezTo>
                        <a:cubicBezTo>
                          <a:pt x="1069118" y="-39440"/>
                          <a:pt x="1213181" y="15071"/>
                          <a:pt x="1506736" y="0"/>
                        </a:cubicBezTo>
                        <a:cubicBezTo>
                          <a:pt x="1800291" y="-15071"/>
                          <a:pt x="1955979" y="9335"/>
                          <a:pt x="2213984" y="0"/>
                        </a:cubicBezTo>
                        <a:cubicBezTo>
                          <a:pt x="2471989" y="-9335"/>
                          <a:pt x="2588571" y="4733"/>
                          <a:pt x="2729928" y="0"/>
                        </a:cubicBezTo>
                        <a:cubicBezTo>
                          <a:pt x="2871285" y="-4733"/>
                          <a:pt x="3033209" y="41306"/>
                          <a:pt x="3118334" y="0"/>
                        </a:cubicBezTo>
                        <a:cubicBezTo>
                          <a:pt x="3203459" y="-41306"/>
                          <a:pt x="3666479" y="32947"/>
                          <a:pt x="3825583" y="0"/>
                        </a:cubicBezTo>
                        <a:cubicBezTo>
                          <a:pt x="3984687" y="-32947"/>
                          <a:pt x="4156049" y="33803"/>
                          <a:pt x="4341526" y="0"/>
                        </a:cubicBezTo>
                        <a:cubicBezTo>
                          <a:pt x="4527003" y="-33803"/>
                          <a:pt x="4747730" y="62351"/>
                          <a:pt x="4921238" y="0"/>
                        </a:cubicBezTo>
                        <a:cubicBezTo>
                          <a:pt x="5094746" y="-62351"/>
                          <a:pt x="5219929" y="9743"/>
                          <a:pt x="5437181" y="0"/>
                        </a:cubicBezTo>
                        <a:cubicBezTo>
                          <a:pt x="5654433" y="-9743"/>
                          <a:pt x="5936537" y="73304"/>
                          <a:pt x="6080661" y="0"/>
                        </a:cubicBezTo>
                        <a:cubicBezTo>
                          <a:pt x="6224785" y="-73304"/>
                          <a:pt x="6570616" y="4350"/>
                          <a:pt x="6787909" y="0"/>
                        </a:cubicBezTo>
                        <a:lnTo>
                          <a:pt x="6787909" y="0"/>
                        </a:lnTo>
                        <a:cubicBezTo>
                          <a:pt x="6981337" y="-26758"/>
                          <a:pt x="7255540" y="14569"/>
                          <a:pt x="7398821" y="0"/>
                        </a:cubicBezTo>
                        <a:cubicBezTo>
                          <a:pt x="7542102" y="-14569"/>
                          <a:pt x="7742576" y="35755"/>
                          <a:pt x="7893369" y="0"/>
                        </a:cubicBezTo>
                        <a:cubicBezTo>
                          <a:pt x="8044162" y="-35755"/>
                          <a:pt x="8296673" y="5981"/>
                          <a:pt x="8475189" y="0"/>
                        </a:cubicBezTo>
                        <a:cubicBezTo>
                          <a:pt x="8653705" y="-5981"/>
                          <a:pt x="8865637" y="17036"/>
                          <a:pt x="9115192" y="0"/>
                        </a:cubicBezTo>
                        <a:cubicBezTo>
                          <a:pt x="9364747" y="-17036"/>
                          <a:pt x="9493394" y="69596"/>
                          <a:pt x="9697013" y="0"/>
                        </a:cubicBezTo>
                        <a:cubicBezTo>
                          <a:pt x="9871095" y="-4728"/>
                          <a:pt x="9969869" y="25785"/>
                          <a:pt x="10175887" y="0"/>
                        </a:cubicBezTo>
                        <a:cubicBezTo>
                          <a:pt x="10381905" y="-25785"/>
                          <a:pt x="10531450" y="49344"/>
                          <a:pt x="10700610" y="0"/>
                        </a:cubicBezTo>
                        <a:cubicBezTo>
                          <a:pt x="10869770" y="-49344"/>
                          <a:pt x="11065700" y="10457"/>
                          <a:pt x="11225334" y="0"/>
                        </a:cubicBezTo>
                        <a:cubicBezTo>
                          <a:pt x="11450400" y="-23809"/>
                          <a:pt x="11630226" y="188778"/>
                          <a:pt x="11636415" y="411081"/>
                        </a:cubicBezTo>
                        <a:cubicBezTo>
                          <a:pt x="11687540" y="575961"/>
                          <a:pt x="11609374" y="680228"/>
                          <a:pt x="11636415" y="914640"/>
                        </a:cubicBezTo>
                        <a:cubicBezTo>
                          <a:pt x="11663456" y="1149052"/>
                          <a:pt x="11604838" y="1187451"/>
                          <a:pt x="11636415" y="1438753"/>
                        </a:cubicBezTo>
                        <a:lnTo>
                          <a:pt x="11636415" y="1438753"/>
                        </a:lnTo>
                        <a:cubicBezTo>
                          <a:pt x="11651982" y="1556132"/>
                          <a:pt x="11631335" y="1646713"/>
                          <a:pt x="11636415" y="1753224"/>
                        </a:cubicBezTo>
                        <a:cubicBezTo>
                          <a:pt x="11641495" y="1859735"/>
                          <a:pt x="11625179" y="1914061"/>
                          <a:pt x="11636415" y="2055362"/>
                        </a:cubicBezTo>
                        <a:lnTo>
                          <a:pt x="11636415" y="2055353"/>
                        </a:lnTo>
                        <a:cubicBezTo>
                          <a:pt x="11640990" y="2301620"/>
                          <a:pt x="11454719" y="2527297"/>
                          <a:pt x="11225334" y="2466434"/>
                        </a:cubicBezTo>
                        <a:cubicBezTo>
                          <a:pt x="11126217" y="2473285"/>
                          <a:pt x="10955293" y="2463131"/>
                          <a:pt x="10746460" y="2466434"/>
                        </a:cubicBezTo>
                        <a:cubicBezTo>
                          <a:pt x="10537627" y="2469737"/>
                          <a:pt x="10434857" y="2406796"/>
                          <a:pt x="10237020" y="2466434"/>
                        </a:cubicBezTo>
                        <a:cubicBezTo>
                          <a:pt x="10039183" y="2526072"/>
                          <a:pt x="9966197" y="2458039"/>
                          <a:pt x="9697013" y="2466434"/>
                        </a:cubicBezTo>
                        <a:cubicBezTo>
                          <a:pt x="9856785" y="2457627"/>
                          <a:pt x="9945075" y="2569386"/>
                          <a:pt x="10154406" y="2599755"/>
                        </a:cubicBezTo>
                        <a:cubicBezTo>
                          <a:pt x="10363737" y="2630124"/>
                          <a:pt x="10357068" y="2694903"/>
                          <a:pt x="10558511" y="2717544"/>
                        </a:cubicBezTo>
                        <a:cubicBezTo>
                          <a:pt x="10759954" y="2740185"/>
                          <a:pt x="10823296" y="2813296"/>
                          <a:pt x="11029227" y="2854749"/>
                        </a:cubicBezTo>
                        <a:cubicBezTo>
                          <a:pt x="10759276" y="2875197"/>
                          <a:pt x="10578990" y="2806244"/>
                          <a:pt x="10456649" y="2802326"/>
                        </a:cubicBezTo>
                        <a:cubicBezTo>
                          <a:pt x="10334308" y="2798408"/>
                          <a:pt x="10185447" y="2728874"/>
                          <a:pt x="9968898" y="2757670"/>
                        </a:cubicBezTo>
                        <a:cubicBezTo>
                          <a:pt x="9752349" y="2786466"/>
                          <a:pt x="9637051" y="2724607"/>
                          <a:pt x="9396320" y="2705248"/>
                        </a:cubicBezTo>
                        <a:cubicBezTo>
                          <a:pt x="9155589" y="2685888"/>
                          <a:pt x="9043716" y="2632384"/>
                          <a:pt x="8866155" y="2656708"/>
                        </a:cubicBezTo>
                        <a:cubicBezTo>
                          <a:pt x="8688594" y="2681032"/>
                          <a:pt x="8577644" y="2597330"/>
                          <a:pt x="8293577" y="2604286"/>
                        </a:cubicBezTo>
                        <a:cubicBezTo>
                          <a:pt x="8009510" y="2611241"/>
                          <a:pt x="8031417" y="2571609"/>
                          <a:pt x="7848239" y="2563513"/>
                        </a:cubicBezTo>
                        <a:cubicBezTo>
                          <a:pt x="7665061" y="2555417"/>
                          <a:pt x="7460916" y="2465082"/>
                          <a:pt x="7275661" y="2511090"/>
                        </a:cubicBezTo>
                        <a:cubicBezTo>
                          <a:pt x="7090406" y="2557098"/>
                          <a:pt x="6918562" y="2461983"/>
                          <a:pt x="6787909" y="2466434"/>
                        </a:cubicBezTo>
                        <a:cubicBezTo>
                          <a:pt x="6528121" y="2536886"/>
                          <a:pt x="6418714" y="2451101"/>
                          <a:pt x="6080661" y="2466434"/>
                        </a:cubicBezTo>
                        <a:cubicBezTo>
                          <a:pt x="5742608" y="2481767"/>
                          <a:pt x="5691637" y="2425619"/>
                          <a:pt x="5437181" y="2466434"/>
                        </a:cubicBezTo>
                        <a:cubicBezTo>
                          <a:pt x="5182725" y="2507249"/>
                          <a:pt x="5106793" y="2451076"/>
                          <a:pt x="4985006" y="2466434"/>
                        </a:cubicBezTo>
                        <a:cubicBezTo>
                          <a:pt x="4863219" y="2481792"/>
                          <a:pt x="4628093" y="2422442"/>
                          <a:pt x="4277758" y="2466434"/>
                        </a:cubicBezTo>
                        <a:cubicBezTo>
                          <a:pt x="3927423" y="2510426"/>
                          <a:pt x="3811676" y="2381780"/>
                          <a:pt x="3570509" y="2466434"/>
                        </a:cubicBezTo>
                        <a:cubicBezTo>
                          <a:pt x="3329342" y="2551088"/>
                          <a:pt x="3212965" y="2426632"/>
                          <a:pt x="3118334" y="2466434"/>
                        </a:cubicBezTo>
                        <a:cubicBezTo>
                          <a:pt x="3023704" y="2506236"/>
                          <a:pt x="2688960" y="2443247"/>
                          <a:pt x="2411086" y="2466434"/>
                        </a:cubicBezTo>
                        <a:cubicBezTo>
                          <a:pt x="2133212" y="2489621"/>
                          <a:pt x="2101848" y="2449307"/>
                          <a:pt x="2022679" y="2466434"/>
                        </a:cubicBezTo>
                        <a:cubicBezTo>
                          <a:pt x="1943510" y="2483561"/>
                          <a:pt x="1708251" y="2432810"/>
                          <a:pt x="1506736" y="2466434"/>
                        </a:cubicBezTo>
                        <a:cubicBezTo>
                          <a:pt x="1305221" y="2500058"/>
                          <a:pt x="1256617" y="2431550"/>
                          <a:pt x="1054561" y="2466434"/>
                        </a:cubicBezTo>
                        <a:cubicBezTo>
                          <a:pt x="852505" y="2501318"/>
                          <a:pt x="636137" y="2409053"/>
                          <a:pt x="411081" y="2466434"/>
                        </a:cubicBezTo>
                        <a:cubicBezTo>
                          <a:pt x="119567" y="2485321"/>
                          <a:pt x="-28823" y="2245509"/>
                          <a:pt x="0" y="2055353"/>
                        </a:cubicBezTo>
                        <a:lnTo>
                          <a:pt x="0" y="2055362"/>
                        </a:lnTo>
                        <a:cubicBezTo>
                          <a:pt x="-689" y="1910671"/>
                          <a:pt x="36596" y="1890307"/>
                          <a:pt x="0" y="1734725"/>
                        </a:cubicBezTo>
                        <a:cubicBezTo>
                          <a:pt x="-36596" y="1579143"/>
                          <a:pt x="869" y="1535832"/>
                          <a:pt x="0" y="1438753"/>
                        </a:cubicBezTo>
                        <a:lnTo>
                          <a:pt x="0" y="1438753"/>
                        </a:lnTo>
                        <a:cubicBezTo>
                          <a:pt x="-18600" y="1323594"/>
                          <a:pt x="5944" y="1169109"/>
                          <a:pt x="0" y="904364"/>
                        </a:cubicBezTo>
                        <a:cubicBezTo>
                          <a:pt x="-5944" y="639619"/>
                          <a:pt x="46922" y="565255"/>
                          <a:pt x="0" y="411081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80000" rIns="180000" anchor="ctr" anchorCtr="0">
            <a:noAutofit/>
          </a:bodyPr>
          <a:lstStyle/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tabLst/>
              <a:defRPr/>
            </a:pPr>
            <a:r>
              <a:rPr lang="en-GB" sz="22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‘If I could have any job, I'd be a </a:t>
            </a:r>
            <a:r>
              <a:rPr lang="en-GB" sz="2200" b="1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chocolatier</a:t>
            </a:r>
            <a:r>
              <a:rPr lang="en-GB" sz="2200" i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because making chocolate masterpieces would combine my love of chocolate with being creative and artistic. I'd travel all over the world to run chocolate-making workshops for aspiring chocolatiers.’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338209"/>
            <a:ext cx="11419200" cy="6691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makes a dream job appealing?</a:t>
            </a:r>
            <a:endParaRPr lang="en-GB" sz="3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C81592-3A35-3EA3-C28C-F90E2CAB4C05}"/>
              </a:ext>
            </a:extLst>
          </p:cNvPr>
          <p:cNvSpPr txBox="1"/>
          <p:nvPr/>
        </p:nvSpPr>
        <p:spPr>
          <a:xfrm>
            <a:off x="277791" y="4123112"/>
            <a:ext cx="11636415" cy="6367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50000"/>
              </a:schemeClr>
            </a:solidFill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job covers the following themes: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0AF8F7-D739-B6F9-AB97-722FC29C2EE1}"/>
              </a:ext>
            </a:extLst>
          </p:cNvPr>
          <p:cNvSpPr txBox="1"/>
          <p:nvPr/>
        </p:nvSpPr>
        <p:spPr>
          <a:xfrm>
            <a:off x="277791" y="5063117"/>
            <a:ext cx="3520486" cy="636737"/>
          </a:xfrm>
          <a:prstGeom prst="roundRect">
            <a:avLst/>
          </a:prstGeom>
          <a:solidFill>
            <a:srgbClr val="FFD5E4"/>
          </a:solidFill>
          <a:ln w="19050">
            <a:solidFill>
              <a:srgbClr val="FF699F"/>
            </a:solidFill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GB" sz="2200" b="1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 things</a:t>
            </a: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D03B2C-945F-1426-487D-DBCF3D3E43D7}"/>
              </a:ext>
            </a:extLst>
          </p:cNvPr>
          <p:cNvSpPr txBox="1"/>
          <p:nvPr/>
        </p:nvSpPr>
        <p:spPr>
          <a:xfrm>
            <a:off x="4335755" y="5063115"/>
            <a:ext cx="3520486" cy="636737"/>
          </a:xfrm>
          <a:prstGeom prst="roundRect">
            <a:avLst/>
          </a:prstGeom>
          <a:solidFill>
            <a:srgbClr val="ECDFF5"/>
          </a:solidFill>
          <a:ln w="19050">
            <a:solidFill>
              <a:srgbClr val="BD90DC"/>
            </a:solidFill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8D790-C3FB-7F72-5D0C-BED3AC6405FD}"/>
              </a:ext>
            </a:extLst>
          </p:cNvPr>
          <p:cNvSpPr txBox="1"/>
          <p:nvPr/>
        </p:nvSpPr>
        <p:spPr>
          <a:xfrm>
            <a:off x="9347687" y="2152010"/>
            <a:ext cx="2252167" cy="413244"/>
          </a:xfrm>
          <a:prstGeom prst="roundRect">
            <a:avLst/>
          </a:prstGeom>
          <a:solidFill>
            <a:srgbClr val="ECDFF5">
              <a:alpha val="50196"/>
            </a:srgbClr>
          </a:solidFill>
          <a:ln w="19050">
            <a:noFill/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7DA0D9-65B3-9644-340D-D5FA7158461E}"/>
              </a:ext>
            </a:extLst>
          </p:cNvPr>
          <p:cNvSpPr txBox="1"/>
          <p:nvPr/>
        </p:nvSpPr>
        <p:spPr>
          <a:xfrm>
            <a:off x="4417819" y="2665243"/>
            <a:ext cx="4572177" cy="413244"/>
          </a:xfrm>
          <a:prstGeom prst="roundRect">
            <a:avLst/>
          </a:prstGeom>
          <a:solidFill>
            <a:srgbClr val="DAE9F6">
              <a:alpha val="50196"/>
            </a:srgbClr>
          </a:solidFill>
          <a:ln w="19050">
            <a:noFill/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5253F-DDC2-6D7F-D865-ED34A18D1524}"/>
              </a:ext>
            </a:extLst>
          </p:cNvPr>
          <p:cNvSpPr txBox="1"/>
          <p:nvPr/>
        </p:nvSpPr>
        <p:spPr>
          <a:xfrm>
            <a:off x="8393720" y="5063115"/>
            <a:ext cx="3520486" cy="636737"/>
          </a:xfrm>
          <a:prstGeom prst="roundRect">
            <a:avLst/>
          </a:prstGeom>
          <a:solidFill>
            <a:srgbClr val="DAE9F6"/>
          </a:solidFill>
          <a:ln w="19050">
            <a:solidFill>
              <a:srgbClr val="5B9BD5"/>
            </a:solidFill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Helping people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B72BBC-A697-7CC4-5A7E-6DA5F95539B9}"/>
              </a:ext>
            </a:extLst>
          </p:cNvPr>
          <p:cNvSpPr txBox="1"/>
          <p:nvPr/>
        </p:nvSpPr>
        <p:spPr>
          <a:xfrm>
            <a:off x="7037241" y="1673834"/>
            <a:ext cx="3940474" cy="413244"/>
          </a:xfrm>
          <a:prstGeom prst="roundRect">
            <a:avLst/>
          </a:prstGeom>
          <a:solidFill>
            <a:srgbClr val="FFD5E4">
              <a:alpha val="50196"/>
            </a:srgbClr>
          </a:solidFill>
          <a:ln w="19050">
            <a:noFill/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phic 2" descr="Chocolate with solid fill">
            <a:extLst>
              <a:ext uri="{FF2B5EF4-FFF2-40B4-BE49-F238E27FC236}">
                <a16:creationId xmlns:a16="http://schemas.microsoft.com/office/drawing/2014/main" id="{37B42C9C-17E5-687C-D1BC-55B5843C20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382" y="3045101"/>
            <a:ext cx="914400" cy="914400"/>
          </a:xfrm>
          <a:prstGeom prst="rect">
            <a:avLst/>
          </a:prstGeom>
        </p:spPr>
      </p:pic>
      <p:pic>
        <p:nvPicPr>
          <p:cNvPr id="7" name="Graphic 6" descr="Chef female with solid fill">
            <a:extLst>
              <a:ext uri="{FF2B5EF4-FFF2-40B4-BE49-F238E27FC236}">
                <a16:creationId xmlns:a16="http://schemas.microsoft.com/office/drawing/2014/main" id="{E8278B54-20E2-9CA4-4F41-8240507EB12A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49578" y="3039272"/>
            <a:ext cx="914400" cy="9144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91C3D8-C12C-98E0-E2F9-C3E545E02D7B}"/>
              </a:ext>
            </a:extLst>
          </p:cNvPr>
          <p:cNvSpPr txBox="1"/>
          <p:nvPr/>
        </p:nvSpPr>
        <p:spPr>
          <a:xfrm>
            <a:off x="545914" y="2665243"/>
            <a:ext cx="753498" cy="413244"/>
          </a:xfrm>
          <a:prstGeom prst="roundRect">
            <a:avLst/>
          </a:prstGeom>
          <a:solidFill>
            <a:srgbClr val="ECDFF5">
              <a:alpha val="50196"/>
            </a:srgbClr>
          </a:solidFill>
          <a:ln w="19050">
            <a:noFill/>
          </a:ln>
        </p:spPr>
        <p:txBody>
          <a:bodyPr wrap="square" anchor="ctr" anchorCtr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GB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7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338209"/>
            <a:ext cx="10417008" cy="6691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Exploring the Unifrog Careers library (10 mins)</a:t>
            </a:r>
            <a:endParaRPr lang="en-GB" sz="3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00F70-73FE-3F83-D9BB-BB10A4354F88}"/>
              </a:ext>
            </a:extLst>
          </p:cNvPr>
          <p:cNvSpPr txBox="1"/>
          <p:nvPr/>
        </p:nvSpPr>
        <p:spPr>
          <a:xfrm>
            <a:off x="336498" y="2238384"/>
            <a:ext cx="4822179" cy="1664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Log in to your Unifrog account and open the 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Careers library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0A98F8-4A6E-E331-D2EE-D03A7F1D2BB7}"/>
              </a:ext>
            </a:extLst>
          </p:cNvPr>
          <p:cNvGrpSpPr/>
          <p:nvPr/>
        </p:nvGrpSpPr>
        <p:grpSpPr>
          <a:xfrm>
            <a:off x="5334498" y="1418991"/>
            <a:ext cx="6521003" cy="2615122"/>
            <a:chOff x="5297718" y="1384701"/>
            <a:chExt cx="6521003" cy="261512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8BDE9B3-C1E9-731C-B3B2-DC9B2AD6A5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13366" y="1384701"/>
              <a:ext cx="6505355" cy="26151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56CB249-0A8E-13FA-4A29-B62114F338E5}"/>
                </a:ext>
              </a:extLst>
            </p:cNvPr>
            <p:cNvSpPr txBox="1"/>
            <p:nvPr/>
          </p:nvSpPr>
          <p:spPr>
            <a:xfrm>
              <a:off x="5297718" y="1705586"/>
              <a:ext cx="2196000" cy="1188000"/>
            </a:xfrm>
            <a:prstGeom prst="rect">
              <a:avLst/>
            </a:prstGeom>
            <a:noFill/>
            <a:ln w="38100">
              <a:solidFill>
                <a:srgbClr val="4BC7C8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tIns="0" rtlCol="0">
              <a:noAutofit/>
            </a:bodyPr>
            <a:lstStyle/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R="0" lvl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lang="en-GB" sz="22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9" name="Graphic 8" descr="Cursor with solid fill">
              <a:extLst>
                <a:ext uri="{FF2B5EF4-FFF2-40B4-BE49-F238E27FC236}">
                  <a16:creationId xmlns:a16="http://schemas.microsoft.com/office/drawing/2014/main" id="{12CD181C-A97C-4605-2E00-D8859E31A8A3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173288">
              <a:off x="5881431" y="2479361"/>
              <a:ext cx="550792" cy="55079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79180F0-E0C4-FE19-802F-800D9242C7E6}"/>
              </a:ext>
            </a:extLst>
          </p:cNvPr>
          <p:cNvSpPr txBox="1"/>
          <p:nvPr/>
        </p:nvSpPr>
        <p:spPr>
          <a:xfrm>
            <a:off x="336498" y="4619616"/>
            <a:ext cx="11519003" cy="118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Depending on your school, you might see the </a:t>
            </a:r>
            <a:r>
              <a:rPr lang="en-GB" sz="2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Careers Sectors library </a:t>
            </a:r>
            <a:r>
              <a:rPr lang="en-GB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instead 		   – you can still follow the same set of instructions.</a:t>
            </a:r>
          </a:p>
        </p:txBody>
      </p:sp>
      <p:pic>
        <p:nvPicPr>
          <p:cNvPr id="19" name="Graphic 18" descr="Information with solid fill">
            <a:extLst>
              <a:ext uri="{FF2B5EF4-FFF2-40B4-BE49-F238E27FC236}">
                <a16:creationId xmlns:a16="http://schemas.microsoft.com/office/drawing/2014/main" id="{8D363239-BCB8-A30A-9C12-691148DFF2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146" y="47564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38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338209"/>
            <a:ext cx="10417008" cy="6691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Exploring the Unifrog Careers library</a:t>
            </a:r>
            <a:endParaRPr lang="en-GB" sz="3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64C4-2227-5190-D5C2-BCDAEAEFBB29}"/>
              </a:ext>
            </a:extLst>
          </p:cNvPr>
          <p:cNvSpPr txBox="1"/>
          <p:nvPr/>
        </p:nvSpPr>
        <p:spPr>
          <a:xfrm>
            <a:off x="232501" y="1047870"/>
            <a:ext cx="7575068" cy="17668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dream job </a:t>
            </a:r>
            <a:r>
              <a:rPr lang="en-GB" sz="22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might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 in Unifrog’s Careers library!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the keyword search function to find out.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6B62D-4246-E48F-4C46-548A37091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054" y="2574651"/>
            <a:ext cx="3918979" cy="1708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EF3242-CCC4-9478-C01B-460E614CF514}"/>
              </a:ext>
            </a:extLst>
          </p:cNvPr>
          <p:cNvSpPr txBox="1"/>
          <p:nvPr/>
        </p:nvSpPr>
        <p:spPr>
          <a:xfrm>
            <a:off x="2046270" y="3360724"/>
            <a:ext cx="22992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chocolatier</a:t>
            </a:r>
          </a:p>
        </p:txBody>
      </p:sp>
      <p:pic>
        <p:nvPicPr>
          <p:cNvPr id="15" name="Graphic 14" descr="Cursor with solid fill">
            <a:extLst>
              <a:ext uri="{FF2B5EF4-FFF2-40B4-BE49-F238E27FC236}">
                <a16:creationId xmlns:a16="http://schemas.microsoft.com/office/drawing/2014/main" id="{60A8F5F9-A14A-109A-88A8-AA90F6DF007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73288">
            <a:off x="2229251" y="3995121"/>
            <a:ext cx="529386" cy="5293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E01F31-13BB-CD71-8455-CC11A7029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1517" y="1183849"/>
            <a:ext cx="3411650" cy="3222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F044E7-8FC1-BD9B-35DC-B04E98A0C770}"/>
              </a:ext>
            </a:extLst>
          </p:cNvPr>
          <p:cNvSpPr txBox="1"/>
          <p:nvPr/>
        </p:nvSpPr>
        <p:spPr>
          <a:xfrm>
            <a:off x="336498" y="4619616"/>
            <a:ext cx="11519003" cy="1188000"/>
          </a:xfrm>
          <a:prstGeom prst="rect">
            <a:avLst/>
          </a:prstGeom>
          <a:solidFill>
            <a:srgbClr val="FFD5E4"/>
          </a:solidFill>
          <a:ln>
            <a:solidFill>
              <a:schemeClr val="tx1"/>
            </a:solidFill>
          </a:ln>
        </p:spPr>
        <p:txBody>
          <a:bodyPr wrap="square" anchor="ctr" anchorCtr="0"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Remember to click the heart icon to add a career profile to your favourites. </a:t>
            </a:r>
          </a:p>
        </p:txBody>
      </p:sp>
      <p:pic>
        <p:nvPicPr>
          <p:cNvPr id="17" name="Graphic 16" descr="Heart with solid fill">
            <a:extLst>
              <a:ext uri="{FF2B5EF4-FFF2-40B4-BE49-F238E27FC236}">
                <a16:creationId xmlns:a16="http://schemas.microsoft.com/office/drawing/2014/main" id="{18F49F1A-ED22-0015-B291-6730F93CA5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7146" y="4756416"/>
            <a:ext cx="914400" cy="914400"/>
          </a:xfrm>
          <a:prstGeom prst="rect">
            <a:avLst/>
          </a:prstGeom>
        </p:spPr>
      </p:pic>
      <p:pic>
        <p:nvPicPr>
          <p:cNvPr id="19" name="Graphic 18" descr="Line arrow: Counter-clockwise curve with solid fill">
            <a:extLst>
              <a:ext uri="{FF2B5EF4-FFF2-40B4-BE49-F238E27FC236}">
                <a16:creationId xmlns:a16="http://schemas.microsoft.com/office/drawing/2014/main" id="{5E0C51EE-FAD9-BEA9-F58D-DD19097BA90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595650" flipV="1">
            <a:off x="6276917" y="2759866"/>
            <a:ext cx="1201716" cy="1201716"/>
          </a:xfrm>
          <a:prstGeom prst="rect">
            <a:avLst/>
          </a:prstGeom>
        </p:spPr>
      </p:pic>
      <p:pic>
        <p:nvPicPr>
          <p:cNvPr id="20" name="Graphic 19" descr="Cursor with solid fill">
            <a:extLst>
              <a:ext uri="{FF2B5EF4-FFF2-40B4-BE49-F238E27FC236}">
                <a16:creationId xmlns:a16="http://schemas.microsoft.com/office/drawing/2014/main" id="{15F32AAD-9ADE-F192-7AF3-BB3BD3E6F01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73288">
            <a:off x="10884401" y="3323530"/>
            <a:ext cx="529386" cy="52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1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1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338209"/>
            <a:ext cx="10417008" cy="6691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Exploring the Unifrog Careers library</a:t>
            </a:r>
            <a:endParaRPr lang="en-GB" sz="3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64C4-2227-5190-D5C2-BCDAEAEFBB29}"/>
              </a:ext>
            </a:extLst>
          </p:cNvPr>
          <p:cNvSpPr txBox="1"/>
          <p:nvPr/>
        </p:nvSpPr>
        <p:spPr>
          <a:xfrm>
            <a:off x="232501" y="1047870"/>
            <a:ext cx="11623000" cy="22747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can also explore careers that use </a:t>
            </a:r>
            <a:r>
              <a:rPr lang="en-GB" sz="22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similar skills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have </a:t>
            </a:r>
            <a:r>
              <a:rPr lang="en-GB" sz="22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similar themes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your dream job.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Scroll down to search ‘by skill’ or ‘by theme.’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FFF6FA-1FDD-9A71-53F7-500CC1CE7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961" y="2875563"/>
            <a:ext cx="2805439" cy="2837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D6C779B5-839D-30BA-0252-2223E6195E8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173288">
            <a:off x="3308412" y="5223616"/>
            <a:ext cx="529386" cy="5293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41E3F5-B5E2-DD52-511E-733268E127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3281" y="2108199"/>
            <a:ext cx="3840758" cy="360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Graphic 17" descr="Line arrow: Counter-clockwise curve with solid fill">
            <a:extLst>
              <a:ext uri="{FF2B5EF4-FFF2-40B4-BE49-F238E27FC236}">
                <a16:creationId xmlns:a16="http://schemas.microsoft.com/office/drawing/2014/main" id="{EE651814-E7D1-9AB8-FD90-3CD7C567B3E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5595650" flipV="1">
            <a:off x="4977483" y="3693609"/>
            <a:ext cx="1201716" cy="1201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B8E7B2B-E64E-404A-8345-4F0D5D231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338209"/>
            <a:ext cx="10417008" cy="669188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Exploring the Unifrog Careers library </a:t>
            </a:r>
            <a:endParaRPr lang="en-GB" sz="32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A364C4-2227-5190-D5C2-BCDAEAEFBB29}"/>
              </a:ext>
            </a:extLst>
          </p:cNvPr>
          <p:cNvSpPr txBox="1"/>
          <p:nvPr/>
        </p:nvSpPr>
        <p:spPr>
          <a:xfrm>
            <a:off x="232500" y="1047870"/>
            <a:ext cx="11483983" cy="22747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might discover related careers you haven’t thought about yet.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you have a career profile open, scroll down to ‘related career profiles’ to explore other careers that you might be interested in too.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1FA26-3028-8617-7270-6334E02E6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786" y="2929231"/>
            <a:ext cx="4305039" cy="288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8E2654-ABBF-4685-56E6-300907576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7303" y="2929231"/>
            <a:ext cx="2929180" cy="288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DF15D-7529-DB35-BB42-44BEBFFCED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278" y="2929232"/>
            <a:ext cx="3050030" cy="2880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phic 7" descr="Cursor with solid fill">
            <a:extLst>
              <a:ext uri="{FF2B5EF4-FFF2-40B4-BE49-F238E27FC236}">
                <a16:creationId xmlns:a16="http://schemas.microsoft.com/office/drawing/2014/main" id="{58B24B5B-4AFB-96D1-31B3-D98790B7FD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173288">
            <a:off x="6687880" y="5426649"/>
            <a:ext cx="529386" cy="529386"/>
          </a:xfrm>
          <a:prstGeom prst="rect">
            <a:avLst/>
          </a:prstGeom>
        </p:spPr>
      </p:pic>
      <p:pic>
        <p:nvPicPr>
          <p:cNvPr id="9" name="Graphic 8" descr="Line arrow: Counter-clockwise curve with solid fill">
            <a:extLst>
              <a:ext uri="{FF2B5EF4-FFF2-40B4-BE49-F238E27FC236}">
                <a16:creationId xmlns:a16="http://schemas.microsoft.com/office/drawing/2014/main" id="{C3CC3666-2E21-6CF9-707F-FC4D514BB4B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595650" flipV="1">
            <a:off x="3347461" y="3957056"/>
            <a:ext cx="825249" cy="825249"/>
          </a:xfrm>
          <a:prstGeom prst="rect">
            <a:avLst/>
          </a:prstGeom>
        </p:spPr>
      </p:pic>
      <p:pic>
        <p:nvPicPr>
          <p:cNvPr id="10" name="Graphic 9" descr="Line arrow: Counter-clockwise curve with solid fill">
            <a:extLst>
              <a:ext uri="{FF2B5EF4-FFF2-40B4-BE49-F238E27FC236}">
                <a16:creationId xmlns:a16="http://schemas.microsoft.com/office/drawing/2014/main" id="{77960357-7E1B-E02A-DDB1-4162370A815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595650" flipV="1">
            <a:off x="8073607" y="3957056"/>
            <a:ext cx="825249" cy="82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0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Unifrog t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CC99"/>
      </a:accent1>
      <a:accent2>
        <a:srgbClr val="4BC7C8"/>
      </a:accent2>
      <a:accent3>
        <a:srgbClr val="FF790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Unifrog t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CC99"/>
      </a:accent1>
      <a:accent2>
        <a:srgbClr val="4BC7C8"/>
      </a:accent2>
      <a:accent3>
        <a:srgbClr val="FF790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9B1A320C7D094F85E868D80F30E951" ma:contentTypeVersion="17" ma:contentTypeDescription="Create a new document." ma:contentTypeScope="" ma:versionID="232b31bfa8a188154764522a2fd6235b">
  <xsd:schema xmlns:xsd="http://www.w3.org/2001/XMLSchema" xmlns:xs="http://www.w3.org/2001/XMLSchema" xmlns:p="http://schemas.microsoft.com/office/2006/metadata/properties" xmlns:ns2="5ac3cd1c-3d30-4aa3-9d6c-31b1c1640ef0" xmlns:ns3="3947ffd7-e1e2-4c53-9054-b8d6983d9ba6" targetNamespace="http://schemas.microsoft.com/office/2006/metadata/properties" ma:root="true" ma:fieldsID="4f5edf8b178eadb25f9306982bed91bf" ns2:_="" ns3:_="">
    <xsd:import namespace="5ac3cd1c-3d30-4aa3-9d6c-31b1c1640ef0"/>
    <xsd:import namespace="3947ffd7-e1e2-4c53-9054-b8d6983d9b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SearchPropertie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c3cd1c-3d30-4aa3-9d6c-31b1c1640e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ee95269-558d-4beb-8fc8-3aa27569896e}" ma:internalName="TaxCatchAll" ma:showField="CatchAllData" ma:web="5ac3cd1c-3d30-4aa3-9d6c-31b1c1640e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47ffd7-e1e2-4c53-9054-b8d6983d9b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71a1524-f3e6-41df-8974-f4dfb8ac6f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ac3cd1c-3d30-4aa3-9d6c-31b1c1640ef0" xsi:nil="true"/>
    <lcf76f155ced4ddcb4097134ff3c332f xmlns="3947ffd7-e1e2-4c53-9054-b8d6983d9ba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55B376-DA2D-4A9B-884D-7B4D0FDE03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c3cd1c-3d30-4aa3-9d6c-31b1c1640ef0"/>
    <ds:schemaRef ds:uri="3947ffd7-e1e2-4c53-9054-b8d6983d9b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B943465-D7D9-481D-A5BA-04549701F6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23E326-2A4E-4A50-8357-3F8FA256426A}">
  <ds:schemaRefs>
    <ds:schemaRef ds:uri="http://schemas.microsoft.com/office/2006/metadata/properties"/>
    <ds:schemaRef ds:uri="http://schemas.microsoft.com/office/infopath/2007/PartnerControls"/>
    <ds:schemaRef ds:uri="5ac3cd1c-3d30-4aa3-9d6c-31b1c1640ef0"/>
    <ds:schemaRef ds:uri="3947ffd7-e1e2-4c53-9054-b8d6983d9ba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6142</TotalTime>
  <Words>757</Words>
  <Application>Microsoft Macintosh PowerPoint</Application>
  <PresentationFormat>Widescreen</PresentationFormat>
  <Paragraphs>84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MV Boli</vt:lpstr>
      <vt:lpstr>Open Sans</vt:lpstr>
      <vt:lpstr>Open Sans</vt:lpstr>
      <vt:lpstr>Times New Roman</vt:lpstr>
      <vt:lpstr>Office Theme</vt:lpstr>
      <vt:lpstr>4_Office Theme</vt:lpstr>
      <vt:lpstr>PowerPoint Presentation</vt:lpstr>
      <vt:lpstr>Your dream job (5 mins)</vt:lpstr>
      <vt:lpstr>What makes a dream job appealing? (2 mins)</vt:lpstr>
      <vt:lpstr>What makes a dream job appealing?</vt:lpstr>
      <vt:lpstr>What makes a dream job appealing?</vt:lpstr>
      <vt:lpstr>Exploring the Unifrog Careers library (10 mins)</vt:lpstr>
      <vt:lpstr>Exploring the Unifrog Careers library</vt:lpstr>
      <vt:lpstr>Exploring the Unifrog Careers library</vt:lpstr>
      <vt:lpstr>Exploring the Unifrog Careers library </vt:lpstr>
      <vt:lpstr>Exploring a career or sector profile (15 mins)</vt:lpstr>
      <vt:lpstr>Exploring a career or sector profile</vt:lpstr>
      <vt:lpstr>PowerPoint Presentation</vt:lpstr>
      <vt:lpstr>Having a dream job vs. exploring other careers (8 mins)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Adkins</dc:creator>
  <cp:lastModifiedBy>Joel Blundell</cp:lastModifiedBy>
  <cp:revision>494</cp:revision>
  <dcterms:created xsi:type="dcterms:W3CDTF">2021-12-13T14:38:16Z</dcterms:created>
  <dcterms:modified xsi:type="dcterms:W3CDTF">2026-04-27T08:45:06Z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0x010100BC9B1A320C7D094F85E868D80F30E951</vt:lpwstr>
  </property>
  <property fmtid="{D5CDD505-2E9C-101B-9397-08002B2CF9AE}" pid="3" name="MediaServiceImageTags">
    <vt:lpwstr/>
  </property>
</Properties>
</file>