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9720263" cy="17640300"/>
  <p:notesSz cx="9932988" cy="1436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30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9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4305377" cy="718831"/>
          </a:xfrm>
          <a:prstGeom prst="rect">
            <a:avLst/>
          </a:prstGeom>
          <a:noFill/>
          <a:ln>
            <a:noFill/>
          </a:ln>
        </p:spPr>
        <p:txBody>
          <a:bodyPr spcFirstLastPara="1" wrap="square" lIns="132787" tIns="66376" rIns="132787" bIns="66376" anchor="t" anchorCtr="0">
            <a:noAutofit/>
          </a:bodyPr>
          <a:lstStyle>
            <a:lvl1pPr marR="0" lvl="0" algn="l" rtl="0">
              <a:spcBef>
                <a:spcPts val="0"/>
              </a:spcBef>
              <a:spcAft>
                <a:spcPts val="0"/>
              </a:spcAft>
              <a:buSzPts val="1400"/>
              <a:buNone/>
              <a:defRPr sz="17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9pPr>
          </a:lstStyle>
          <a:p>
            <a:endParaRPr>
              <a:uFillTx/>
            </a:endParaRPr>
          </a:p>
        </p:txBody>
      </p:sp>
      <p:sp>
        <p:nvSpPr>
          <p:cNvPr id="4" name="Google Shape;4;n"/>
          <p:cNvSpPr txBox="1">
            <a:spLocks noGrp="1"/>
          </p:cNvSpPr>
          <p:nvPr>
            <p:ph type="dt" idx="10"/>
          </p:nvPr>
        </p:nvSpPr>
        <p:spPr>
          <a:xfrm>
            <a:off x="5625292" y="1"/>
            <a:ext cx="4305377" cy="718831"/>
          </a:xfrm>
          <a:prstGeom prst="rect">
            <a:avLst/>
          </a:prstGeom>
          <a:noFill/>
          <a:ln>
            <a:noFill/>
          </a:ln>
        </p:spPr>
        <p:txBody>
          <a:bodyPr spcFirstLastPara="1" wrap="square" lIns="132787" tIns="66376" rIns="132787" bIns="66376" anchor="t" anchorCtr="0">
            <a:noAutofit/>
          </a:bodyPr>
          <a:lstStyle>
            <a:lvl1pPr marR="0" lvl="0" algn="r" rtl="0">
              <a:spcBef>
                <a:spcPts val="0"/>
              </a:spcBef>
              <a:spcAft>
                <a:spcPts val="0"/>
              </a:spcAft>
              <a:buSzPts val="1400"/>
              <a:buNone/>
              <a:defRPr sz="17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9pPr>
          </a:lstStyle>
          <a:p>
            <a:endParaRPr>
              <a:uFillTx/>
            </a:endParaRPr>
          </a:p>
        </p:txBody>
      </p:sp>
      <p:sp>
        <p:nvSpPr>
          <p:cNvPr id="5" name="Google Shape;5;n"/>
          <p:cNvSpPr>
            <a:spLocks noGrp="1" noRot="1" noChangeAspect="1"/>
          </p:cNvSpPr>
          <p:nvPr>
            <p:ph type="sldImg" idx="3"/>
          </p:nvPr>
        </p:nvSpPr>
        <p:spPr>
          <a:xfrm>
            <a:off x="3630613" y="1795463"/>
            <a:ext cx="2671762" cy="484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836" y="6910416"/>
            <a:ext cx="7947319" cy="5654184"/>
          </a:xfrm>
          <a:prstGeom prst="rect">
            <a:avLst/>
          </a:prstGeom>
          <a:noFill/>
          <a:ln>
            <a:noFill/>
          </a:ln>
        </p:spPr>
        <p:txBody>
          <a:bodyPr spcFirstLastPara="1" wrap="square" lIns="132787" tIns="66376" rIns="132787" bIns="66376" anchor="t" anchorCtr="0">
            <a:noAutofit/>
          </a:bodyPr>
          <a:lstStyle>
            <a:lvl1pPr marL="457200" marR="0" lvl="0"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1pPr>
            <a:lvl2pPr marL="914400" marR="0" lvl="1"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2pPr>
            <a:lvl3pPr marL="1371600" marR="0" lvl="2"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3pPr>
            <a:lvl4pPr marL="1828800" marR="0" lvl="3"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4pPr>
            <a:lvl5pPr marL="2286000" marR="0" lvl="4"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5pPr>
            <a:lvl6pPr marL="2743200" marR="0" lvl="5"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6pPr>
            <a:lvl7pPr marL="3200400" marR="0" lvl="6"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7pPr>
            <a:lvl8pPr marL="3657600" marR="0" lvl="7"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8pPr>
            <a:lvl9pPr marL="4114800" marR="0" lvl="8" indent="-228600" algn="l" rtl="0">
              <a:spcBef>
                <a:spcPts val="0"/>
              </a:spcBef>
              <a:spcAft>
                <a:spcPts val="0"/>
              </a:spcAft>
              <a:buSzPts val="1400"/>
              <a:buNone/>
              <a:defRPr sz="1221" b="0" i="0" u="none" strike="noStrike" cap="none">
                <a:solidFill>
                  <a:schemeClr val="dk1"/>
                </a:solidFill>
                <a:uFillTx/>
                <a:latin typeface="Calibri"/>
                <a:ea typeface="Calibri"/>
                <a:cs typeface="Calibri"/>
                <a:sym typeface="Calibri"/>
              </a:defRPr>
            </a:lvl9pPr>
          </a:lstStyle>
          <a:p>
            <a:endParaRPr>
              <a:uFillTx/>
            </a:endParaRPr>
          </a:p>
        </p:txBody>
      </p:sp>
      <p:sp>
        <p:nvSpPr>
          <p:cNvPr id="7" name="Google Shape;7;n"/>
          <p:cNvSpPr txBox="1">
            <a:spLocks noGrp="1"/>
          </p:cNvSpPr>
          <p:nvPr>
            <p:ph type="ftr" idx="11"/>
          </p:nvPr>
        </p:nvSpPr>
        <p:spPr>
          <a:xfrm>
            <a:off x="1" y="13641695"/>
            <a:ext cx="4305377" cy="718831"/>
          </a:xfrm>
          <a:prstGeom prst="rect">
            <a:avLst/>
          </a:prstGeom>
          <a:noFill/>
          <a:ln>
            <a:noFill/>
          </a:ln>
        </p:spPr>
        <p:txBody>
          <a:bodyPr spcFirstLastPara="1" wrap="square" lIns="132787" tIns="66376" rIns="132787" bIns="66376" anchor="b" anchorCtr="0">
            <a:noAutofit/>
          </a:bodyPr>
          <a:lstStyle>
            <a:lvl1pPr marR="0" lvl="0" algn="l" rtl="0">
              <a:spcBef>
                <a:spcPts val="0"/>
              </a:spcBef>
              <a:spcAft>
                <a:spcPts val="0"/>
              </a:spcAft>
              <a:buSzPts val="1400"/>
              <a:buNone/>
              <a:defRPr sz="17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3100" b="0" i="0" u="none" strike="noStrike" cap="none">
                <a:solidFill>
                  <a:schemeClr val="dk1"/>
                </a:solidFill>
                <a:uFillTx/>
                <a:latin typeface="Calibri"/>
                <a:ea typeface="Calibri"/>
                <a:cs typeface="Calibri"/>
                <a:sym typeface="Calibri"/>
              </a:defRPr>
            </a:lvl9pPr>
          </a:lstStyle>
          <a:p>
            <a:endParaRPr>
              <a:uFillTx/>
            </a:endParaRPr>
          </a:p>
        </p:txBody>
      </p:sp>
      <p:sp>
        <p:nvSpPr>
          <p:cNvPr id="8" name="Google Shape;8;n"/>
          <p:cNvSpPr txBox="1">
            <a:spLocks noGrp="1"/>
          </p:cNvSpPr>
          <p:nvPr>
            <p:ph type="sldNum" idx="12"/>
          </p:nvPr>
        </p:nvSpPr>
        <p:spPr>
          <a:xfrm>
            <a:off x="5625292" y="13641695"/>
            <a:ext cx="4305377" cy="718831"/>
          </a:xfrm>
          <a:prstGeom prst="rect">
            <a:avLst/>
          </a:prstGeom>
          <a:noFill/>
          <a:ln>
            <a:noFill/>
          </a:ln>
        </p:spPr>
        <p:txBody>
          <a:bodyPr spcFirstLastPara="1" wrap="square" lIns="132787" tIns="66376" rIns="132787" bIns="66376" anchor="b" anchorCtr="0">
            <a:noAutofit/>
          </a:bodyPr>
          <a:lstStyle/>
          <a:p>
            <a:pPr algn="r"/>
            <a:fld id="{00000000-1234-1234-1234-123412341234}" type="slidenum">
              <a:rPr lang="en-GB" sz="1700" smtClean="0">
                <a:solidFill>
                  <a:schemeClr val="dk1"/>
                </a:solidFill>
                <a:latin typeface="Calibri"/>
                <a:ea typeface="Calibri"/>
                <a:cs typeface="Calibri"/>
                <a:sym typeface="Calibri"/>
              </a:rPr>
              <a:pPr algn="r"/>
              <a:t>‹#›</a:t>
            </a:fld>
            <a:endParaRPr lang="en-GB" sz="17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630613" y="1795463"/>
            <a:ext cx="2671762" cy="484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92836" y="6910416"/>
            <a:ext cx="7947319" cy="5654184"/>
          </a:xfrm>
          <a:prstGeom prst="rect">
            <a:avLst/>
          </a:prstGeom>
          <a:noFill/>
          <a:ln>
            <a:noFill/>
          </a:ln>
        </p:spPr>
        <p:txBody>
          <a:bodyPr spcFirstLastPara="1" wrap="square" lIns="132787" tIns="66376" rIns="132787" bIns="66376" anchor="t" anchorCtr="0">
            <a:noAutofit/>
          </a:bodyPr>
          <a:lstStyle/>
          <a:p>
            <a:pPr marL="0" indent="0"/>
            <a:endParaRPr dirty="0">
              <a:uFillTx/>
            </a:endParaRPr>
          </a:p>
        </p:txBody>
      </p:sp>
      <p:sp>
        <p:nvSpPr>
          <p:cNvPr id="87" name="Google Shape;87;p1:notes"/>
          <p:cNvSpPr txBox="1">
            <a:spLocks noGrp="1"/>
          </p:cNvSpPr>
          <p:nvPr>
            <p:ph type="sldNum" idx="12"/>
          </p:nvPr>
        </p:nvSpPr>
        <p:spPr>
          <a:xfrm>
            <a:off x="5625292" y="13641695"/>
            <a:ext cx="4305377" cy="718831"/>
          </a:xfrm>
          <a:prstGeom prst="rect">
            <a:avLst/>
          </a:prstGeom>
          <a:noFill/>
          <a:ln>
            <a:noFill/>
          </a:ln>
        </p:spPr>
        <p:txBody>
          <a:bodyPr spcFirstLastPara="1" wrap="square" lIns="132787" tIns="66376" rIns="132787" bIns="66376" anchor="b" anchorCtr="0">
            <a:noAutofit/>
          </a:bodyPr>
          <a:lstStyle/>
          <a:p>
            <a:pPr algn="r"/>
            <a:fld id="{00000000-1234-1234-1234-123412341234}" type="slidenum">
              <a:rPr lang="en-GB">
                <a:uFillTx/>
              </a:rPr>
              <a:pPr algn="r"/>
              <a:t>1</a:t>
            </a:fld>
            <a:endParaRPr>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29020" y="2886967"/>
            <a:ext cx="8262224" cy="614143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78"/>
              <a:buFont typeface="Calibri"/>
              <a:buNone/>
              <a:defRPr sz="6378">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17" name="Google Shape;17;p3"/>
          <p:cNvSpPr txBox="1">
            <a:spLocks noGrp="1"/>
          </p:cNvSpPr>
          <p:nvPr>
            <p:ph type="subTitle" idx="1"/>
          </p:nvPr>
        </p:nvSpPr>
        <p:spPr>
          <a:xfrm>
            <a:off x="1215033" y="9265242"/>
            <a:ext cx="7290197" cy="42589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63"/>
              </a:spcBef>
              <a:spcAft>
                <a:spcPts val="0"/>
              </a:spcAft>
              <a:buClr>
                <a:schemeClr val="dk1"/>
              </a:buClr>
              <a:buSzPts val="2551"/>
              <a:buNone/>
              <a:defRPr sz="2551">
                <a:uFillTx/>
              </a:defRPr>
            </a:lvl1pPr>
            <a:lvl2pPr lvl="1" algn="ctr">
              <a:lnSpc>
                <a:spcPct val="90000"/>
              </a:lnSpc>
              <a:spcBef>
                <a:spcPts val="532"/>
              </a:spcBef>
              <a:spcAft>
                <a:spcPts val="0"/>
              </a:spcAft>
              <a:buClr>
                <a:schemeClr val="dk1"/>
              </a:buClr>
              <a:buSzPts val="2126"/>
              <a:buNone/>
              <a:defRPr sz="2126">
                <a:uFillTx/>
              </a:defRPr>
            </a:lvl2pPr>
            <a:lvl3pPr lvl="2" algn="ctr">
              <a:lnSpc>
                <a:spcPct val="90000"/>
              </a:lnSpc>
              <a:spcBef>
                <a:spcPts val="532"/>
              </a:spcBef>
              <a:spcAft>
                <a:spcPts val="0"/>
              </a:spcAft>
              <a:buClr>
                <a:schemeClr val="dk1"/>
              </a:buClr>
              <a:buSzPts val="1913"/>
              <a:buNone/>
              <a:defRPr sz="1912">
                <a:uFillTx/>
              </a:defRPr>
            </a:lvl3pPr>
            <a:lvl4pPr lvl="3" algn="ctr">
              <a:lnSpc>
                <a:spcPct val="90000"/>
              </a:lnSpc>
              <a:spcBef>
                <a:spcPts val="532"/>
              </a:spcBef>
              <a:spcAft>
                <a:spcPts val="0"/>
              </a:spcAft>
              <a:buClr>
                <a:schemeClr val="dk1"/>
              </a:buClr>
              <a:buSzPts val="1701"/>
              <a:buNone/>
              <a:defRPr sz="1701">
                <a:uFillTx/>
              </a:defRPr>
            </a:lvl4pPr>
            <a:lvl5pPr lvl="4" algn="ctr">
              <a:lnSpc>
                <a:spcPct val="90000"/>
              </a:lnSpc>
              <a:spcBef>
                <a:spcPts val="532"/>
              </a:spcBef>
              <a:spcAft>
                <a:spcPts val="0"/>
              </a:spcAft>
              <a:buClr>
                <a:schemeClr val="dk1"/>
              </a:buClr>
              <a:buSzPts val="1701"/>
              <a:buNone/>
              <a:defRPr sz="1701">
                <a:uFillTx/>
              </a:defRPr>
            </a:lvl5pPr>
            <a:lvl6pPr lvl="5" algn="ctr">
              <a:lnSpc>
                <a:spcPct val="90000"/>
              </a:lnSpc>
              <a:spcBef>
                <a:spcPts val="532"/>
              </a:spcBef>
              <a:spcAft>
                <a:spcPts val="0"/>
              </a:spcAft>
              <a:buClr>
                <a:schemeClr val="dk1"/>
              </a:buClr>
              <a:buSzPts val="1701"/>
              <a:buNone/>
              <a:defRPr sz="1701">
                <a:uFillTx/>
              </a:defRPr>
            </a:lvl6pPr>
            <a:lvl7pPr lvl="6" algn="ctr">
              <a:lnSpc>
                <a:spcPct val="90000"/>
              </a:lnSpc>
              <a:spcBef>
                <a:spcPts val="532"/>
              </a:spcBef>
              <a:spcAft>
                <a:spcPts val="0"/>
              </a:spcAft>
              <a:buClr>
                <a:schemeClr val="dk1"/>
              </a:buClr>
              <a:buSzPts val="1701"/>
              <a:buNone/>
              <a:defRPr sz="1701">
                <a:uFillTx/>
              </a:defRPr>
            </a:lvl7pPr>
            <a:lvl8pPr lvl="7" algn="ctr">
              <a:lnSpc>
                <a:spcPct val="90000"/>
              </a:lnSpc>
              <a:spcBef>
                <a:spcPts val="532"/>
              </a:spcBef>
              <a:spcAft>
                <a:spcPts val="0"/>
              </a:spcAft>
              <a:buClr>
                <a:schemeClr val="dk1"/>
              </a:buClr>
              <a:buSzPts val="1701"/>
              <a:buNone/>
              <a:defRPr sz="1701">
                <a:uFillTx/>
              </a:defRPr>
            </a:lvl8pPr>
            <a:lvl9pPr lvl="8" algn="ctr">
              <a:lnSpc>
                <a:spcPct val="90000"/>
              </a:lnSpc>
              <a:spcBef>
                <a:spcPts val="532"/>
              </a:spcBef>
              <a:spcAft>
                <a:spcPts val="0"/>
              </a:spcAft>
              <a:buClr>
                <a:schemeClr val="dk1"/>
              </a:buClr>
              <a:buSzPts val="1701"/>
              <a:buNone/>
              <a:defRPr sz="1701">
                <a:uFillTx/>
              </a:defRPr>
            </a:lvl9pPr>
          </a:lstStyle>
          <a:p>
            <a:endParaRPr>
              <a:uFillTx/>
            </a:endParaRPr>
          </a:p>
        </p:txBody>
      </p:sp>
      <p:sp>
        <p:nvSpPr>
          <p:cNvPr id="18" name="Google Shape;18;p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19" name="Google Shape;19;p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20" name="Google Shape;20;p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74" name="Google Shape;74;p12"/>
          <p:cNvSpPr txBox="1">
            <a:spLocks noGrp="1"/>
          </p:cNvSpPr>
          <p:nvPr>
            <p:ph type="body" idx="1"/>
          </p:nvPr>
        </p:nvSpPr>
        <p:spPr>
          <a:xfrm rot="5400000">
            <a:off x="-736172" y="6100353"/>
            <a:ext cx="11192608" cy="83837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uFillTx/>
              </a:defRPr>
            </a:lvl1pPr>
            <a:lvl2pPr marL="914400" lvl="1" indent="-342900" algn="l">
              <a:lnSpc>
                <a:spcPct val="90000"/>
              </a:lnSpc>
              <a:spcBef>
                <a:spcPts val="532"/>
              </a:spcBef>
              <a:spcAft>
                <a:spcPts val="0"/>
              </a:spcAft>
              <a:buClr>
                <a:schemeClr val="dk1"/>
              </a:buClr>
              <a:buSzPts val="1800"/>
              <a:buChar char="•"/>
              <a:defRPr>
                <a:uFillTx/>
              </a:defRPr>
            </a:lvl2pPr>
            <a:lvl3pPr marL="1371600" lvl="2" indent="-342900" algn="l">
              <a:lnSpc>
                <a:spcPct val="90000"/>
              </a:lnSpc>
              <a:spcBef>
                <a:spcPts val="532"/>
              </a:spcBef>
              <a:spcAft>
                <a:spcPts val="0"/>
              </a:spcAft>
              <a:buClr>
                <a:schemeClr val="dk1"/>
              </a:buClr>
              <a:buSzPts val="1800"/>
              <a:buChar char="•"/>
              <a:defRPr>
                <a:uFillTx/>
              </a:defRPr>
            </a:lvl3pPr>
            <a:lvl4pPr marL="1828800" lvl="3" indent="-342900" algn="l">
              <a:lnSpc>
                <a:spcPct val="90000"/>
              </a:lnSpc>
              <a:spcBef>
                <a:spcPts val="532"/>
              </a:spcBef>
              <a:spcAft>
                <a:spcPts val="0"/>
              </a:spcAft>
              <a:buClr>
                <a:schemeClr val="dk1"/>
              </a:buClr>
              <a:buSzPts val="1800"/>
              <a:buChar char="•"/>
              <a:defRPr>
                <a:uFillTx/>
              </a:defRPr>
            </a:lvl4pPr>
            <a:lvl5pPr marL="2286000" lvl="4" indent="-342900" algn="l">
              <a:lnSpc>
                <a:spcPct val="90000"/>
              </a:lnSpc>
              <a:spcBef>
                <a:spcPts val="532"/>
              </a:spcBef>
              <a:spcAft>
                <a:spcPts val="0"/>
              </a:spcAft>
              <a:buClr>
                <a:schemeClr val="dk1"/>
              </a:buClr>
              <a:buSzPts val="1800"/>
              <a:buChar char="•"/>
              <a:defRPr>
                <a:uFillTx/>
              </a:defRPr>
            </a:lvl5pPr>
            <a:lvl6pPr marL="2743200" lvl="5" indent="-342900" algn="l">
              <a:lnSpc>
                <a:spcPct val="90000"/>
              </a:lnSpc>
              <a:spcBef>
                <a:spcPts val="532"/>
              </a:spcBef>
              <a:spcAft>
                <a:spcPts val="0"/>
              </a:spcAft>
              <a:buClr>
                <a:schemeClr val="dk1"/>
              </a:buClr>
              <a:buSzPts val="1800"/>
              <a:buChar char="•"/>
              <a:defRPr>
                <a:uFillTx/>
              </a:defRPr>
            </a:lvl6pPr>
            <a:lvl7pPr marL="3200400" lvl="6" indent="-342900" algn="l">
              <a:lnSpc>
                <a:spcPct val="90000"/>
              </a:lnSpc>
              <a:spcBef>
                <a:spcPts val="532"/>
              </a:spcBef>
              <a:spcAft>
                <a:spcPts val="0"/>
              </a:spcAft>
              <a:buClr>
                <a:schemeClr val="dk1"/>
              </a:buClr>
              <a:buSzPts val="1800"/>
              <a:buChar char="•"/>
              <a:defRPr>
                <a:uFillTx/>
              </a:defRPr>
            </a:lvl7pPr>
            <a:lvl8pPr marL="3657600" lvl="7" indent="-342900" algn="l">
              <a:lnSpc>
                <a:spcPct val="90000"/>
              </a:lnSpc>
              <a:spcBef>
                <a:spcPts val="532"/>
              </a:spcBef>
              <a:spcAft>
                <a:spcPts val="0"/>
              </a:spcAft>
              <a:buClr>
                <a:schemeClr val="dk1"/>
              </a:buClr>
              <a:buSzPts val="1800"/>
              <a:buChar char="•"/>
              <a:defRPr>
                <a:uFillTx/>
              </a:defRPr>
            </a:lvl8pPr>
            <a:lvl9pPr marL="4114800" lvl="8" indent="-342900" algn="l">
              <a:lnSpc>
                <a:spcPct val="90000"/>
              </a:lnSpc>
              <a:spcBef>
                <a:spcPts val="532"/>
              </a:spcBef>
              <a:spcAft>
                <a:spcPts val="0"/>
              </a:spcAft>
              <a:buClr>
                <a:schemeClr val="dk1"/>
              </a:buClr>
              <a:buSzPts val="1800"/>
              <a:buChar char="•"/>
              <a:defRPr>
                <a:uFillTx/>
              </a:defRPr>
            </a:lvl9pPr>
          </a:lstStyle>
          <a:p>
            <a:endParaRPr>
              <a:uFillTx/>
            </a:endParaRPr>
          </a:p>
        </p:txBody>
      </p:sp>
      <p:sp>
        <p:nvSpPr>
          <p:cNvPr id="75" name="Google Shape;75;p1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76" name="Google Shape;76;p1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77" name="Google Shape;77;p1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29361" y="7365886"/>
            <a:ext cx="14949338" cy="2095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80" name="Google Shape;80;p13"/>
          <p:cNvSpPr txBox="1">
            <a:spLocks noGrp="1"/>
          </p:cNvSpPr>
          <p:nvPr>
            <p:ph type="body" idx="1"/>
          </p:nvPr>
        </p:nvSpPr>
        <p:spPr>
          <a:xfrm rot="5400000">
            <a:off x="-3723254" y="5330706"/>
            <a:ext cx="14949338" cy="61662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uFillTx/>
              </a:defRPr>
            </a:lvl1pPr>
            <a:lvl2pPr marL="914400" lvl="1" indent="-342900" algn="l">
              <a:lnSpc>
                <a:spcPct val="90000"/>
              </a:lnSpc>
              <a:spcBef>
                <a:spcPts val="532"/>
              </a:spcBef>
              <a:spcAft>
                <a:spcPts val="0"/>
              </a:spcAft>
              <a:buClr>
                <a:schemeClr val="dk1"/>
              </a:buClr>
              <a:buSzPts val="1800"/>
              <a:buChar char="•"/>
              <a:defRPr>
                <a:uFillTx/>
              </a:defRPr>
            </a:lvl2pPr>
            <a:lvl3pPr marL="1371600" lvl="2" indent="-342900" algn="l">
              <a:lnSpc>
                <a:spcPct val="90000"/>
              </a:lnSpc>
              <a:spcBef>
                <a:spcPts val="532"/>
              </a:spcBef>
              <a:spcAft>
                <a:spcPts val="0"/>
              </a:spcAft>
              <a:buClr>
                <a:schemeClr val="dk1"/>
              </a:buClr>
              <a:buSzPts val="1800"/>
              <a:buChar char="•"/>
              <a:defRPr>
                <a:uFillTx/>
              </a:defRPr>
            </a:lvl3pPr>
            <a:lvl4pPr marL="1828800" lvl="3" indent="-342900" algn="l">
              <a:lnSpc>
                <a:spcPct val="90000"/>
              </a:lnSpc>
              <a:spcBef>
                <a:spcPts val="532"/>
              </a:spcBef>
              <a:spcAft>
                <a:spcPts val="0"/>
              </a:spcAft>
              <a:buClr>
                <a:schemeClr val="dk1"/>
              </a:buClr>
              <a:buSzPts val="1800"/>
              <a:buChar char="•"/>
              <a:defRPr>
                <a:uFillTx/>
              </a:defRPr>
            </a:lvl4pPr>
            <a:lvl5pPr marL="2286000" lvl="4" indent="-342900" algn="l">
              <a:lnSpc>
                <a:spcPct val="90000"/>
              </a:lnSpc>
              <a:spcBef>
                <a:spcPts val="532"/>
              </a:spcBef>
              <a:spcAft>
                <a:spcPts val="0"/>
              </a:spcAft>
              <a:buClr>
                <a:schemeClr val="dk1"/>
              </a:buClr>
              <a:buSzPts val="1800"/>
              <a:buChar char="•"/>
              <a:defRPr>
                <a:uFillTx/>
              </a:defRPr>
            </a:lvl5pPr>
            <a:lvl6pPr marL="2743200" lvl="5" indent="-342900" algn="l">
              <a:lnSpc>
                <a:spcPct val="90000"/>
              </a:lnSpc>
              <a:spcBef>
                <a:spcPts val="532"/>
              </a:spcBef>
              <a:spcAft>
                <a:spcPts val="0"/>
              </a:spcAft>
              <a:buClr>
                <a:schemeClr val="dk1"/>
              </a:buClr>
              <a:buSzPts val="1800"/>
              <a:buChar char="•"/>
              <a:defRPr>
                <a:uFillTx/>
              </a:defRPr>
            </a:lvl6pPr>
            <a:lvl7pPr marL="3200400" lvl="6" indent="-342900" algn="l">
              <a:lnSpc>
                <a:spcPct val="90000"/>
              </a:lnSpc>
              <a:spcBef>
                <a:spcPts val="532"/>
              </a:spcBef>
              <a:spcAft>
                <a:spcPts val="0"/>
              </a:spcAft>
              <a:buClr>
                <a:schemeClr val="dk1"/>
              </a:buClr>
              <a:buSzPts val="1800"/>
              <a:buChar char="•"/>
              <a:defRPr>
                <a:uFillTx/>
              </a:defRPr>
            </a:lvl7pPr>
            <a:lvl8pPr marL="3657600" lvl="7" indent="-342900" algn="l">
              <a:lnSpc>
                <a:spcPct val="90000"/>
              </a:lnSpc>
              <a:spcBef>
                <a:spcPts val="532"/>
              </a:spcBef>
              <a:spcAft>
                <a:spcPts val="0"/>
              </a:spcAft>
              <a:buClr>
                <a:schemeClr val="dk1"/>
              </a:buClr>
              <a:buSzPts val="1800"/>
              <a:buChar char="•"/>
              <a:defRPr>
                <a:uFillTx/>
              </a:defRPr>
            </a:lvl8pPr>
            <a:lvl9pPr marL="4114800" lvl="8" indent="-342900" algn="l">
              <a:lnSpc>
                <a:spcPct val="90000"/>
              </a:lnSpc>
              <a:spcBef>
                <a:spcPts val="532"/>
              </a:spcBef>
              <a:spcAft>
                <a:spcPts val="0"/>
              </a:spcAft>
              <a:buClr>
                <a:schemeClr val="dk1"/>
              </a:buClr>
              <a:buSzPts val="1800"/>
              <a:buChar char="•"/>
              <a:defRPr>
                <a:uFillTx/>
              </a:defRPr>
            </a:lvl9pPr>
          </a:lstStyle>
          <a:p>
            <a:endParaRPr>
              <a:uFillTx/>
            </a:endParaRPr>
          </a:p>
        </p:txBody>
      </p:sp>
      <p:sp>
        <p:nvSpPr>
          <p:cNvPr id="81" name="Google Shape;81;p1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82" name="Google Shape;82;p1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83" name="Google Shape;83;p1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23" name="Google Shape;23;p4"/>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uFillTx/>
              </a:defRPr>
            </a:lvl1pPr>
            <a:lvl2pPr marL="914400" lvl="1" indent="-342900" algn="l">
              <a:lnSpc>
                <a:spcPct val="90000"/>
              </a:lnSpc>
              <a:spcBef>
                <a:spcPts val="532"/>
              </a:spcBef>
              <a:spcAft>
                <a:spcPts val="0"/>
              </a:spcAft>
              <a:buClr>
                <a:schemeClr val="dk1"/>
              </a:buClr>
              <a:buSzPts val="1800"/>
              <a:buChar char="•"/>
              <a:defRPr>
                <a:uFillTx/>
              </a:defRPr>
            </a:lvl2pPr>
            <a:lvl3pPr marL="1371600" lvl="2" indent="-342900" algn="l">
              <a:lnSpc>
                <a:spcPct val="90000"/>
              </a:lnSpc>
              <a:spcBef>
                <a:spcPts val="532"/>
              </a:spcBef>
              <a:spcAft>
                <a:spcPts val="0"/>
              </a:spcAft>
              <a:buClr>
                <a:schemeClr val="dk1"/>
              </a:buClr>
              <a:buSzPts val="1800"/>
              <a:buChar char="•"/>
              <a:defRPr>
                <a:uFillTx/>
              </a:defRPr>
            </a:lvl3pPr>
            <a:lvl4pPr marL="1828800" lvl="3" indent="-342900" algn="l">
              <a:lnSpc>
                <a:spcPct val="90000"/>
              </a:lnSpc>
              <a:spcBef>
                <a:spcPts val="532"/>
              </a:spcBef>
              <a:spcAft>
                <a:spcPts val="0"/>
              </a:spcAft>
              <a:buClr>
                <a:schemeClr val="dk1"/>
              </a:buClr>
              <a:buSzPts val="1800"/>
              <a:buChar char="•"/>
              <a:defRPr>
                <a:uFillTx/>
              </a:defRPr>
            </a:lvl4pPr>
            <a:lvl5pPr marL="2286000" lvl="4" indent="-342900" algn="l">
              <a:lnSpc>
                <a:spcPct val="90000"/>
              </a:lnSpc>
              <a:spcBef>
                <a:spcPts val="532"/>
              </a:spcBef>
              <a:spcAft>
                <a:spcPts val="0"/>
              </a:spcAft>
              <a:buClr>
                <a:schemeClr val="dk1"/>
              </a:buClr>
              <a:buSzPts val="1800"/>
              <a:buChar char="•"/>
              <a:defRPr>
                <a:uFillTx/>
              </a:defRPr>
            </a:lvl5pPr>
            <a:lvl6pPr marL="2743200" lvl="5" indent="-342900" algn="l">
              <a:lnSpc>
                <a:spcPct val="90000"/>
              </a:lnSpc>
              <a:spcBef>
                <a:spcPts val="532"/>
              </a:spcBef>
              <a:spcAft>
                <a:spcPts val="0"/>
              </a:spcAft>
              <a:buClr>
                <a:schemeClr val="dk1"/>
              </a:buClr>
              <a:buSzPts val="1800"/>
              <a:buChar char="•"/>
              <a:defRPr>
                <a:uFillTx/>
              </a:defRPr>
            </a:lvl6pPr>
            <a:lvl7pPr marL="3200400" lvl="6" indent="-342900" algn="l">
              <a:lnSpc>
                <a:spcPct val="90000"/>
              </a:lnSpc>
              <a:spcBef>
                <a:spcPts val="532"/>
              </a:spcBef>
              <a:spcAft>
                <a:spcPts val="0"/>
              </a:spcAft>
              <a:buClr>
                <a:schemeClr val="dk1"/>
              </a:buClr>
              <a:buSzPts val="1800"/>
              <a:buChar char="•"/>
              <a:defRPr>
                <a:uFillTx/>
              </a:defRPr>
            </a:lvl7pPr>
            <a:lvl8pPr marL="3657600" lvl="7" indent="-342900" algn="l">
              <a:lnSpc>
                <a:spcPct val="90000"/>
              </a:lnSpc>
              <a:spcBef>
                <a:spcPts val="532"/>
              </a:spcBef>
              <a:spcAft>
                <a:spcPts val="0"/>
              </a:spcAft>
              <a:buClr>
                <a:schemeClr val="dk1"/>
              </a:buClr>
              <a:buSzPts val="1800"/>
              <a:buChar char="•"/>
              <a:defRPr>
                <a:uFillTx/>
              </a:defRPr>
            </a:lvl8pPr>
            <a:lvl9pPr marL="4114800" lvl="8" indent="-342900" algn="l">
              <a:lnSpc>
                <a:spcPct val="90000"/>
              </a:lnSpc>
              <a:spcBef>
                <a:spcPts val="532"/>
              </a:spcBef>
              <a:spcAft>
                <a:spcPts val="0"/>
              </a:spcAft>
              <a:buClr>
                <a:schemeClr val="dk1"/>
              </a:buClr>
              <a:buSzPts val="1800"/>
              <a:buChar char="•"/>
              <a:defRPr>
                <a:uFillTx/>
              </a:defRPr>
            </a:lvl9pPr>
          </a:lstStyle>
          <a:p>
            <a:endParaRPr>
              <a:uFillTx/>
            </a:endParaRPr>
          </a:p>
        </p:txBody>
      </p:sp>
      <p:sp>
        <p:nvSpPr>
          <p:cNvPr id="24" name="Google Shape;24;p4"/>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25" name="Google Shape;25;p4"/>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26" name="Google Shape;26;p4"/>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63206" y="4397830"/>
            <a:ext cx="8383727" cy="7337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78"/>
              <a:buFont typeface="Calibri"/>
              <a:buNone/>
              <a:defRPr sz="6378">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29" name="Google Shape;29;p5"/>
          <p:cNvSpPr txBox="1">
            <a:spLocks noGrp="1"/>
          </p:cNvSpPr>
          <p:nvPr>
            <p:ph type="body" idx="1"/>
          </p:nvPr>
        </p:nvSpPr>
        <p:spPr>
          <a:xfrm>
            <a:off x="663206" y="11805123"/>
            <a:ext cx="8383727" cy="38588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2551"/>
              <a:buNone/>
              <a:defRPr sz="2551">
                <a:solidFill>
                  <a:schemeClr val="dk1"/>
                </a:solidFill>
                <a:uFillTx/>
              </a:defRPr>
            </a:lvl1pPr>
            <a:lvl2pPr marL="914400" lvl="1" indent="-228600" algn="l">
              <a:lnSpc>
                <a:spcPct val="90000"/>
              </a:lnSpc>
              <a:spcBef>
                <a:spcPts val="532"/>
              </a:spcBef>
              <a:spcAft>
                <a:spcPts val="0"/>
              </a:spcAft>
              <a:buClr>
                <a:srgbClr val="888888"/>
              </a:buClr>
              <a:buSzPts val="2126"/>
              <a:buNone/>
              <a:defRPr sz="2126">
                <a:solidFill>
                  <a:srgbClr val="888888"/>
                </a:solidFill>
                <a:uFillTx/>
              </a:defRPr>
            </a:lvl2pPr>
            <a:lvl3pPr marL="1371600" lvl="2" indent="-228600" algn="l">
              <a:lnSpc>
                <a:spcPct val="90000"/>
              </a:lnSpc>
              <a:spcBef>
                <a:spcPts val="532"/>
              </a:spcBef>
              <a:spcAft>
                <a:spcPts val="0"/>
              </a:spcAft>
              <a:buClr>
                <a:srgbClr val="888888"/>
              </a:buClr>
              <a:buSzPts val="1913"/>
              <a:buNone/>
              <a:defRPr sz="1912">
                <a:solidFill>
                  <a:srgbClr val="888888"/>
                </a:solidFill>
                <a:uFillTx/>
              </a:defRPr>
            </a:lvl3pPr>
            <a:lvl4pPr marL="1828800" lvl="3" indent="-228600" algn="l">
              <a:lnSpc>
                <a:spcPct val="90000"/>
              </a:lnSpc>
              <a:spcBef>
                <a:spcPts val="532"/>
              </a:spcBef>
              <a:spcAft>
                <a:spcPts val="0"/>
              </a:spcAft>
              <a:buClr>
                <a:srgbClr val="888888"/>
              </a:buClr>
              <a:buSzPts val="1701"/>
              <a:buNone/>
              <a:defRPr sz="1701">
                <a:solidFill>
                  <a:srgbClr val="888888"/>
                </a:solidFill>
                <a:uFillTx/>
              </a:defRPr>
            </a:lvl4pPr>
            <a:lvl5pPr marL="2286000" lvl="4" indent="-228600" algn="l">
              <a:lnSpc>
                <a:spcPct val="90000"/>
              </a:lnSpc>
              <a:spcBef>
                <a:spcPts val="532"/>
              </a:spcBef>
              <a:spcAft>
                <a:spcPts val="0"/>
              </a:spcAft>
              <a:buClr>
                <a:srgbClr val="888888"/>
              </a:buClr>
              <a:buSzPts val="1701"/>
              <a:buNone/>
              <a:defRPr sz="1701">
                <a:solidFill>
                  <a:srgbClr val="888888"/>
                </a:solidFill>
                <a:uFillTx/>
              </a:defRPr>
            </a:lvl5pPr>
            <a:lvl6pPr marL="2743200" lvl="5" indent="-228600" algn="l">
              <a:lnSpc>
                <a:spcPct val="90000"/>
              </a:lnSpc>
              <a:spcBef>
                <a:spcPts val="532"/>
              </a:spcBef>
              <a:spcAft>
                <a:spcPts val="0"/>
              </a:spcAft>
              <a:buClr>
                <a:srgbClr val="888888"/>
              </a:buClr>
              <a:buSzPts val="1701"/>
              <a:buNone/>
              <a:defRPr sz="1701">
                <a:solidFill>
                  <a:srgbClr val="888888"/>
                </a:solidFill>
                <a:uFillTx/>
              </a:defRPr>
            </a:lvl6pPr>
            <a:lvl7pPr marL="3200400" lvl="6" indent="-228600" algn="l">
              <a:lnSpc>
                <a:spcPct val="90000"/>
              </a:lnSpc>
              <a:spcBef>
                <a:spcPts val="532"/>
              </a:spcBef>
              <a:spcAft>
                <a:spcPts val="0"/>
              </a:spcAft>
              <a:buClr>
                <a:srgbClr val="888888"/>
              </a:buClr>
              <a:buSzPts val="1701"/>
              <a:buNone/>
              <a:defRPr sz="1701">
                <a:solidFill>
                  <a:srgbClr val="888888"/>
                </a:solidFill>
                <a:uFillTx/>
              </a:defRPr>
            </a:lvl7pPr>
            <a:lvl8pPr marL="3657600" lvl="7" indent="-228600" algn="l">
              <a:lnSpc>
                <a:spcPct val="90000"/>
              </a:lnSpc>
              <a:spcBef>
                <a:spcPts val="532"/>
              </a:spcBef>
              <a:spcAft>
                <a:spcPts val="0"/>
              </a:spcAft>
              <a:buClr>
                <a:srgbClr val="888888"/>
              </a:buClr>
              <a:buSzPts val="1701"/>
              <a:buNone/>
              <a:defRPr sz="1701">
                <a:solidFill>
                  <a:srgbClr val="888888"/>
                </a:solidFill>
                <a:uFillTx/>
              </a:defRPr>
            </a:lvl8pPr>
            <a:lvl9pPr marL="4114800" lvl="8" indent="-228600" algn="l">
              <a:lnSpc>
                <a:spcPct val="90000"/>
              </a:lnSpc>
              <a:spcBef>
                <a:spcPts val="532"/>
              </a:spcBef>
              <a:spcAft>
                <a:spcPts val="0"/>
              </a:spcAft>
              <a:buClr>
                <a:srgbClr val="888888"/>
              </a:buClr>
              <a:buSzPts val="1701"/>
              <a:buNone/>
              <a:defRPr sz="1701">
                <a:solidFill>
                  <a:srgbClr val="888888"/>
                </a:solidFill>
                <a:uFillTx/>
              </a:defRPr>
            </a:lvl9pPr>
          </a:lstStyle>
          <a:p>
            <a:endParaRPr>
              <a:uFillTx/>
            </a:endParaRPr>
          </a:p>
        </p:txBody>
      </p:sp>
      <p:sp>
        <p:nvSpPr>
          <p:cNvPr id="30" name="Google Shape;30;p5"/>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31" name="Google Shape;31;p5"/>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32" name="Google Shape;32;p5"/>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35" name="Google Shape;35;p6"/>
          <p:cNvSpPr txBox="1">
            <a:spLocks noGrp="1"/>
          </p:cNvSpPr>
          <p:nvPr>
            <p:ph type="body" idx="1"/>
          </p:nvPr>
        </p:nvSpPr>
        <p:spPr>
          <a:xfrm>
            <a:off x="668268"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uFillTx/>
              </a:defRPr>
            </a:lvl1pPr>
            <a:lvl2pPr marL="914400" lvl="1" indent="-342900" algn="l">
              <a:lnSpc>
                <a:spcPct val="90000"/>
              </a:lnSpc>
              <a:spcBef>
                <a:spcPts val="532"/>
              </a:spcBef>
              <a:spcAft>
                <a:spcPts val="0"/>
              </a:spcAft>
              <a:buClr>
                <a:schemeClr val="dk1"/>
              </a:buClr>
              <a:buSzPts val="1800"/>
              <a:buChar char="•"/>
              <a:defRPr>
                <a:uFillTx/>
              </a:defRPr>
            </a:lvl2pPr>
            <a:lvl3pPr marL="1371600" lvl="2" indent="-342900" algn="l">
              <a:lnSpc>
                <a:spcPct val="90000"/>
              </a:lnSpc>
              <a:spcBef>
                <a:spcPts val="532"/>
              </a:spcBef>
              <a:spcAft>
                <a:spcPts val="0"/>
              </a:spcAft>
              <a:buClr>
                <a:schemeClr val="dk1"/>
              </a:buClr>
              <a:buSzPts val="1800"/>
              <a:buChar char="•"/>
              <a:defRPr>
                <a:uFillTx/>
              </a:defRPr>
            </a:lvl3pPr>
            <a:lvl4pPr marL="1828800" lvl="3" indent="-342900" algn="l">
              <a:lnSpc>
                <a:spcPct val="90000"/>
              </a:lnSpc>
              <a:spcBef>
                <a:spcPts val="532"/>
              </a:spcBef>
              <a:spcAft>
                <a:spcPts val="0"/>
              </a:spcAft>
              <a:buClr>
                <a:schemeClr val="dk1"/>
              </a:buClr>
              <a:buSzPts val="1800"/>
              <a:buChar char="•"/>
              <a:defRPr>
                <a:uFillTx/>
              </a:defRPr>
            </a:lvl4pPr>
            <a:lvl5pPr marL="2286000" lvl="4" indent="-342900" algn="l">
              <a:lnSpc>
                <a:spcPct val="90000"/>
              </a:lnSpc>
              <a:spcBef>
                <a:spcPts val="532"/>
              </a:spcBef>
              <a:spcAft>
                <a:spcPts val="0"/>
              </a:spcAft>
              <a:buClr>
                <a:schemeClr val="dk1"/>
              </a:buClr>
              <a:buSzPts val="1800"/>
              <a:buChar char="•"/>
              <a:defRPr>
                <a:uFillTx/>
              </a:defRPr>
            </a:lvl5pPr>
            <a:lvl6pPr marL="2743200" lvl="5" indent="-342900" algn="l">
              <a:lnSpc>
                <a:spcPct val="90000"/>
              </a:lnSpc>
              <a:spcBef>
                <a:spcPts val="532"/>
              </a:spcBef>
              <a:spcAft>
                <a:spcPts val="0"/>
              </a:spcAft>
              <a:buClr>
                <a:schemeClr val="dk1"/>
              </a:buClr>
              <a:buSzPts val="1800"/>
              <a:buChar char="•"/>
              <a:defRPr>
                <a:uFillTx/>
              </a:defRPr>
            </a:lvl6pPr>
            <a:lvl7pPr marL="3200400" lvl="6" indent="-342900" algn="l">
              <a:lnSpc>
                <a:spcPct val="90000"/>
              </a:lnSpc>
              <a:spcBef>
                <a:spcPts val="532"/>
              </a:spcBef>
              <a:spcAft>
                <a:spcPts val="0"/>
              </a:spcAft>
              <a:buClr>
                <a:schemeClr val="dk1"/>
              </a:buClr>
              <a:buSzPts val="1800"/>
              <a:buChar char="•"/>
              <a:defRPr>
                <a:uFillTx/>
              </a:defRPr>
            </a:lvl7pPr>
            <a:lvl8pPr marL="3657600" lvl="7" indent="-342900" algn="l">
              <a:lnSpc>
                <a:spcPct val="90000"/>
              </a:lnSpc>
              <a:spcBef>
                <a:spcPts val="532"/>
              </a:spcBef>
              <a:spcAft>
                <a:spcPts val="0"/>
              </a:spcAft>
              <a:buClr>
                <a:schemeClr val="dk1"/>
              </a:buClr>
              <a:buSzPts val="1800"/>
              <a:buChar char="•"/>
              <a:defRPr>
                <a:uFillTx/>
              </a:defRPr>
            </a:lvl8pPr>
            <a:lvl9pPr marL="4114800" lvl="8" indent="-342900" algn="l">
              <a:lnSpc>
                <a:spcPct val="90000"/>
              </a:lnSpc>
              <a:spcBef>
                <a:spcPts val="532"/>
              </a:spcBef>
              <a:spcAft>
                <a:spcPts val="0"/>
              </a:spcAft>
              <a:buClr>
                <a:schemeClr val="dk1"/>
              </a:buClr>
              <a:buSzPts val="1800"/>
              <a:buChar char="•"/>
              <a:defRPr>
                <a:uFillTx/>
              </a:defRPr>
            </a:lvl9pPr>
          </a:lstStyle>
          <a:p>
            <a:endParaRPr>
              <a:uFillTx/>
            </a:endParaRPr>
          </a:p>
        </p:txBody>
      </p:sp>
      <p:sp>
        <p:nvSpPr>
          <p:cNvPr id="36" name="Google Shape;36;p6"/>
          <p:cNvSpPr txBox="1">
            <a:spLocks noGrp="1"/>
          </p:cNvSpPr>
          <p:nvPr>
            <p:ph type="body" idx="2"/>
          </p:nvPr>
        </p:nvSpPr>
        <p:spPr>
          <a:xfrm>
            <a:off x="4920883"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uFillTx/>
              </a:defRPr>
            </a:lvl1pPr>
            <a:lvl2pPr marL="914400" lvl="1" indent="-342900" algn="l">
              <a:lnSpc>
                <a:spcPct val="90000"/>
              </a:lnSpc>
              <a:spcBef>
                <a:spcPts val="532"/>
              </a:spcBef>
              <a:spcAft>
                <a:spcPts val="0"/>
              </a:spcAft>
              <a:buClr>
                <a:schemeClr val="dk1"/>
              </a:buClr>
              <a:buSzPts val="1800"/>
              <a:buChar char="•"/>
              <a:defRPr>
                <a:uFillTx/>
              </a:defRPr>
            </a:lvl2pPr>
            <a:lvl3pPr marL="1371600" lvl="2" indent="-342900" algn="l">
              <a:lnSpc>
                <a:spcPct val="90000"/>
              </a:lnSpc>
              <a:spcBef>
                <a:spcPts val="532"/>
              </a:spcBef>
              <a:spcAft>
                <a:spcPts val="0"/>
              </a:spcAft>
              <a:buClr>
                <a:schemeClr val="dk1"/>
              </a:buClr>
              <a:buSzPts val="1800"/>
              <a:buChar char="•"/>
              <a:defRPr>
                <a:uFillTx/>
              </a:defRPr>
            </a:lvl3pPr>
            <a:lvl4pPr marL="1828800" lvl="3" indent="-342900" algn="l">
              <a:lnSpc>
                <a:spcPct val="90000"/>
              </a:lnSpc>
              <a:spcBef>
                <a:spcPts val="532"/>
              </a:spcBef>
              <a:spcAft>
                <a:spcPts val="0"/>
              </a:spcAft>
              <a:buClr>
                <a:schemeClr val="dk1"/>
              </a:buClr>
              <a:buSzPts val="1800"/>
              <a:buChar char="•"/>
              <a:defRPr>
                <a:uFillTx/>
              </a:defRPr>
            </a:lvl4pPr>
            <a:lvl5pPr marL="2286000" lvl="4" indent="-342900" algn="l">
              <a:lnSpc>
                <a:spcPct val="90000"/>
              </a:lnSpc>
              <a:spcBef>
                <a:spcPts val="532"/>
              </a:spcBef>
              <a:spcAft>
                <a:spcPts val="0"/>
              </a:spcAft>
              <a:buClr>
                <a:schemeClr val="dk1"/>
              </a:buClr>
              <a:buSzPts val="1800"/>
              <a:buChar char="•"/>
              <a:defRPr>
                <a:uFillTx/>
              </a:defRPr>
            </a:lvl5pPr>
            <a:lvl6pPr marL="2743200" lvl="5" indent="-342900" algn="l">
              <a:lnSpc>
                <a:spcPct val="90000"/>
              </a:lnSpc>
              <a:spcBef>
                <a:spcPts val="532"/>
              </a:spcBef>
              <a:spcAft>
                <a:spcPts val="0"/>
              </a:spcAft>
              <a:buClr>
                <a:schemeClr val="dk1"/>
              </a:buClr>
              <a:buSzPts val="1800"/>
              <a:buChar char="•"/>
              <a:defRPr>
                <a:uFillTx/>
              </a:defRPr>
            </a:lvl6pPr>
            <a:lvl7pPr marL="3200400" lvl="6" indent="-342900" algn="l">
              <a:lnSpc>
                <a:spcPct val="90000"/>
              </a:lnSpc>
              <a:spcBef>
                <a:spcPts val="532"/>
              </a:spcBef>
              <a:spcAft>
                <a:spcPts val="0"/>
              </a:spcAft>
              <a:buClr>
                <a:schemeClr val="dk1"/>
              </a:buClr>
              <a:buSzPts val="1800"/>
              <a:buChar char="•"/>
              <a:defRPr>
                <a:uFillTx/>
              </a:defRPr>
            </a:lvl7pPr>
            <a:lvl8pPr marL="3657600" lvl="7" indent="-342900" algn="l">
              <a:lnSpc>
                <a:spcPct val="90000"/>
              </a:lnSpc>
              <a:spcBef>
                <a:spcPts val="532"/>
              </a:spcBef>
              <a:spcAft>
                <a:spcPts val="0"/>
              </a:spcAft>
              <a:buClr>
                <a:schemeClr val="dk1"/>
              </a:buClr>
              <a:buSzPts val="1800"/>
              <a:buChar char="•"/>
              <a:defRPr>
                <a:uFillTx/>
              </a:defRPr>
            </a:lvl8pPr>
            <a:lvl9pPr marL="4114800" lvl="8" indent="-342900" algn="l">
              <a:lnSpc>
                <a:spcPct val="90000"/>
              </a:lnSpc>
              <a:spcBef>
                <a:spcPts val="532"/>
              </a:spcBef>
              <a:spcAft>
                <a:spcPts val="0"/>
              </a:spcAft>
              <a:buClr>
                <a:schemeClr val="dk1"/>
              </a:buClr>
              <a:buSzPts val="1800"/>
              <a:buChar char="•"/>
              <a:defRPr>
                <a:uFillTx/>
              </a:defRPr>
            </a:lvl9pPr>
          </a:lstStyle>
          <a:p>
            <a:endParaRPr>
              <a:uFillTx/>
            </a:endParaRPr>
          </a:p>
        </p:txBody>
      </p:sp>
      <p:sp>
        <p:nvSpPr>
          <p:cNvPr id="37" name="Google Shape;37;p6"/>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38" name="Google Shape;38;p6"/>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39" name="Google Shape;39;p6"/>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69534"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42" name="Google Shape;42;p7"/>
          <p:cNvSpPr txBox="1">
            <a:spLocks noGrp="1"/>
          </p:cNvSpPr>
          <p:nvPr>
            <p:ph type="body" idx="1"/>
          </p:nvPr>
        </p:nvSpPr>
        <p:spPr>
          <a:xfrm>
            <a:off x="669535" y="4324325"/>
            <a:ext cx="4112126"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uFillTx/>
              </a:defRPr>
            </a:lvl1pPr>
            <a:lvl2pPr marL="914400" lvl="1" indent="-228600" algn="l">
              <a:lnSpc>
                <a:spcPct val="90000"/>
              </a:lnSpc>
              <a:spcBef>
                <a:spcPts val="532"/>
              </a:spcBef>
              <a:spcAft>
                <a:spcPts val="0"/>
              </a:spcAft>
              <a:buClr>
                <a:schemeClr val="dk1"/>
              </a:buClr>
              <a:buSzPts val="2126"/>
              <a:buNone/>
              <a:defRPr sz="2126" b="1">
                <a:uFillTx/>
              </a:defRPr>
            </a:lvl2pPr>
            <a:lvl3pPr marL="1371600" lvl="2" indent="-228600" algn="l">
              <a:lnSpc>
                <a:spcPct val="90000"/>
              </a:lnSpc>
              <a:spcBef>
                <a:spcPts val="532"/>
              </a:spcBef>
              <a:spcAft>
                <a:spcPts val="0"/>
              </a:spcAft>
              <a:buClr>
                <a:schemeClr val="dk1"/>
              </a:buClr>
              <a:buSzPts val="1913"/>
              <a:buNone/>
              <a:defRPr sz="1912" b="1">
                <a:uFillTx/>
              </a:defRPr>
            </a:lvl3pPr>
            <a:lvl4pPr marL="1828800" lvl="3" indent="-228600" algn="l">
              <a:lnSpc>
                <a:spcPct val="90000"/>
              </a:lnSpc>
              <a:spcBef>
                <a:spcPts val="532"/>
              </a:spcBef>
              <a:spcAft>
                <a:spcPts val="0"/>
              </a:spcAft>
              <a:buClr>
                <a:schemeClr val="dk1"/>
              </a:buClr>
              <a:buSzPts val="1701"/>
              <a:buNone/>
              <a:defRPr sz="1701" b="1">
                <a:uFillTx/>
              </a:defRPr>
            </a:lvl4pPr>
            <a:lvl5pPr marL="2286000" lvl="4" indent="-228600" algn="l">
              <a:lnSpc>
                <a:spcPct val="90000"/>
              </a:lnSpc>
              <a:spcBef>
                <a:spcPts val="532"/>
              </a:spcBef>
              <a:spcAft>
                <a:spcPts val="0"/>
              </a:spcAft>
              <a:buClr>
                <a:schemeClr val="dk1"/>
              </a:buClr>
              <a:buSzPts val="1701"/>
              <a:buNone/>
              <a:defRPr sz="1701" b="1">
                <a:uFillTx/>
              </a:defRPr>
            </a:lvl5pPr>
            <a:lvl6pPr marL="2743200" lvl="5" indent="-228600" algn="l">
              <a:lnSpc>
                <a:spcPct val="90000"/>
              </a:lnSpc>
              <a:spcBef>
                <a:spcPts val="532"/>
              </a:spcBef>
              <a:spcAft>
                <a:spcPts val="0"/>
              </a:spcAft>
              <a:buClr>
                <a:schemeClr val="dk1"/>
              </a:buClr>
              <a:buSzPts val="1701"/>
              <a:buNone/>
              <a:defRPr sz="1701" b="1">
                <a:uFillTx/>
              </a:defRPr>
            </a:lvl6pPr>
            <a:lvl7pPr marL="3200400" lvl="6" indent="-228600" algn="l">
              <a:lnSpc>
                <a:spcPct val="90000"/>
              </a:lnSpc>
              <a:spcBef>
                <a:spcPts val="532"/>
              </a:spcBef>
              <a:spcAft>
                <a:spcPts val="0"/>
              </a:spcAft>
              <a:buClr>
                <a:schemeClr val="dk1"/>
              </a:buClr>
              <a:buSzPts val="1701"/>
              <a:buNone/>
              <a:defRPr sz="1701" b="1">
                <a:uFillTx/>
              </a:defRPr>
            </a:lvl7pPr>
            <a:lvl8pPr marL="3657600" lvl="7" indent="-228600" algn="l">
              <a:lnSpc>
                <a:spcPct val="90000"/>
              </a:lnSpc>
              <a:spcBef>
                <a:spcPts val="532"/>
              </a:spcBef>
              <a:spcAft>
                <a:spcPts val="0"/>
              </a:spcAft>
              <a:buClr>
                <a:schemeClr val="dk1"/>
              </a:buClr>
              <a:buSzPts val="1701"/>
              <a:buNone/>
              <a:defRPr sz="1701" b="1">
                <a:uFillTx/>
              </a:defRPr>
            </a:lvl8pPr>
            <a:lvl9pPr marL="4114800" lvl="8" indent="-228600" algn="l">
              <a:lnSpc>
                <a:spcPct val="90000"/>
              </a:lnSpc>
              <a:spcBef>
                <a:spcPts val="532"/>
              </a:spcBef>
              <a:spcAft>
                <a:spcPts val="0"/>
              </a:spcAft>
              <a:buClr>
                <a:schemeClr val="dk1"/>
              </a:buClr>
              <a:buSzPts val="1701"/>
              <a:buNone/>
              <a:defRPr sz="1701" b="1">
                <a:uFillTx/>
              </a:defRPr>
            </a:lvl9pPr>
          </a:lstStyle>
          <a:p>
            <a:endParaRPr>
              <a:uFillTx/>
            </a:endParaRPr>
          </a:p>
        </p:txBody>
      </p:sp>
      <p:sp>
        <p:nvSpPr>
          <p:cNvPr id="43" name="Google Shape;43;p7"/>
          <p:cNvSpPr txBox="1">
            <a:spLocks noGrp="1"/>
          </p:cNvSpPr>
          <p:nvPr>
            <p:ph type="body" idx="2"/>
          </p:nvPr>
        </p:nvSpPr>
        <p:spPr>
          <a:xfrm>
            <a:off x="669535" y="6443610"/>
            <a:ext cx="4112126"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uFillTx/>
              </a:defRPr>
            </a:lvl1pPr>
            <a:lvl2pPr marL="914400" lvl="1" indent="-342900" algn="l">
              <a:lnSpc>
                <a:spcPct val="90000"/>
              </a:lnSpc>
              <a:spcBef>
                <a:spcPts val="532"/>
              </a:spcBef>
              <a:spcAft>
                <a:spcPts val="0"/>
              </a:spcAft>
              <a:buClr>
                <a:schemeClr val="dk1"/>
              </a:buClr>
              <a:buSzPts val="1800"/>
              <a:buChar char="•"/>
              <a:defRPr>
                <a:uFillTx/>
              </a:defRPr>
            </a:lvl2pPr>
            <a:lvl3pPr marL="1371600" lvl="2" indent="-342900" algn="l">
              <a:lnSpc>
                <a:spcPct val="90000"/>
              </a:lnSpc>
              <a:spcBef>
                <a:spcPts val="532"/>
              </a:spcBef>
              <a:spcAft>
                <a:spcPts val="0"/>
              </a:spcAft>
              <a:buClr>
                <a:schemeClr val="dk1"/>
              </a:buClr>
              <a:buSzPts val="1800"/>
              <a:buChar char="•"/>
              <a:defRPr>
                <a:uFillTx/>
              </a:defRPr>
            </a:lvl3pPr>
            <a:lvl4pPr marL="1828800" lvl="3" indent="-342900" algn="l">
              <a:lnSpc>
                <a:spcPct val="90000"/>
              </a:lnSpc>
              <a:spcBef>
                <a:spcPts val="532"/>
              </a:spcBef>
              <a:spcAft>
                <a:spcPts val="0"/>
              </a:spcAft>
              <a:buClr>
                <a:schemeClr val="dk1"/>
              </a:buClr>
              <a:buSzPts val="1800"/>
              <a:buChar char="•"/>
              <a:defRPr>
                <a:uFillTx/>
              </a:defRPr>
            </a:lvl4pPr>
            <a:lvl5pPr marL="2286000" lvl="4" indent="-342900" algn="l">
              <a:lnSpc>
                <a:spcPct val="90000"/>
              </a:lnSpc>
              <a:spcBef>
                <a:spcPts val="532"/>
              </a:spcBef>
              <a:spcAft>
                <a:spcPts val="0"/>
              </a:spcAft>
              <a:buClr>
                <a:schemeClr val="dk1"/>
              </a:buClr>
              <a:buSzPts val="1800"/>
              <a:buChar char="•"/>
              <a:defRPr>
                <a:uFillTx/>
              </a:defRPr>
            </a:lvl5pPr>
            <a:lvl6pPr marL="2743200" lvl="5" indent="-342900" algn="l">
              <a:lnSpc>
                <a:spcPct val="90000"/>
              </a:lnSpc>
              <a:spcBef>
                <a:spcPts val="532"/>
              </a:spcBef>
              <a:spcAft>
                <a:spcPts val="0"/>
              </a:spcAft>
              <a:buClr>
                <a:schemeClr val="dk1"/>
              </a:buClr>
              <a:buSzPts val="1800"/>
              <a:buChar char="•"/>
              <a:defRPr>
                <a:uFillTx/>
              </a:defRPr>
            </a:lvl6pPr>
            <a:lvl7pPr marL="3200400" lvl="6" indent="-342900" algn="l">
              <a:lnSpc>
                <a:spcPct val="90000"/>
              </a:lnSpc>
              <a:spcBef>
                <a:spcPts val="532"/>
              </a:spcBef>
              <a:spcAft>
                <a:spcPts val="0"/>
              </a:spcAft>
              <a:buClr>
                <a:schemeClr val="dk1"/>
              </a:buClr>
              <a:buSzPts val="1800"/>
              <a:buChar char="•"/>
              <a:defRPr>
                <a:uFillTx/>
              </a:defRPr>
            </a:lvl7pPr>
            <a:lvl8pPr marL="3657600" lvl="7" indent="-342900" algn="l">
              <a:lnSpc>
                <a:spcPct val="90000"/>
              </a:lnSpc>
              <a:spcBef>
                <a:spcPts val="532"/>
              </a:spcBef>
              <a:spcAft>
                <a:spcPts val="0"/>
              </a:spcAft>
              <a:buClr>
                <a:schemeClr val="dk1"/>
              </a:buClr>
              <a:buSzPts val="1800"/>
              <a:buChar char="•"/>
              <a:defRPr>
                <a:uFillTx/>
              </a:defRPr>
            </a:lvl8pPr>
            <a:lvl9pPr marL="4114800" lvl="8" indent="-342900" algn="l">
              <a:lnSpc>
                <a:spcPct val="90000"/>
              </a:lnSpc>
              <a:spcBef>
                <a:spcPts val="532"/>
              </a:spcBef>
              <a:spcAft>
                <a:spcPts val="0"/>
              </a:spcAft>
              <a:buClr>
                <a:schemeClr val="dk1"/>
              </a:buClr>
              <a:buSzPts val="1800"/>
              <a:buChar char="•"/>
              <a:defRPr>
                <a:uFillTx/>
              </a:defRPr>
            </a:lvl9pPr>
          </a:lstStyle>
          <a:p>
            <a:endParaRPr>
              <a:uFillTx/>
            </a:endParaRPr>
          </a:p>
        </p:txBody>
      </p:sp>
      <p:sp>
        <p:nvSpPr>
          <p:cNvPr id="44" name="Google Shape;44;p7"/>
          <p:cNvSpPr txBox="1">
            <a:spLocks noGrp="1"/>
          </p:cNvSpPr>
          <p:nvPr>
            <p:ph type="body" idx="3"/>
          </p:nvPr>
        </p:nvSpPr>
        <p:spPr>
          <a:xfrm>
            <a:off x="4920884" y="4324325"/>
            <a:ext cx="4132378"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uFillTx/>
              </a:defRPr>
            </a:lvl1pPr>
            <a:lvl2pPr marL="914400" lvl="1" indent="-228600" algn="l">
              <a:lnSpc>
                <a:spcPct val="90000"/>
              </a:lnSpc>
              <a:spcBef>
                <a:spcPts val="532"/>
              </a:spcBef>
              <a:spcAft>
                <a:spcPts val="0"/>
              </a:spcAft>
              <a:buClr>
                <a:schemeClr val="dk1"/>
              </a:buClr>
              <a:buSzPts val="2126"/>
              <a:buNone/>
              <a:defRPr sz="2126" b="1">
                <a:uFillTx/>
              </a:defRPr>
            </a:lvl2pPr>
            <a:lvl3pPr marL="1371600" lvl="2" indent="-228600" algn="l">
              <a:lnSpc>
                <a:spcPct val="90000"/>
              </a:lnSpc>
              <a:spcBef>
                <a:spcPts val="532"/>
              </a:spcBef>
              <a:spcAft>
                <a:spcPts val="0"/>
              </a:spcAft>
              <a:buClr>
                <a:schemeClr val="dk1"/>
              </a:buClr>
              <a:buSzPts val="1913"/>
              <a:buNone/>
              <a:defRPr sz="1912" b="1">
                <a:uFillTx/>
              </a:defRPr>
            </a:lvl3pPr>
            <a:lvl4pPr marL="1828800" lvl="3" indent="-228600" algn="l">
              <a:lnSpc>
                <a:spcPct val="90000"/>
              </a:lnSpc>
              <a:spcBef>
                <a:spcPts val="532"/>
              </a:spcBef>
              <a:spcAft>
                <a:spcPts val="0"/>
              </a:spcAft>
              <a:buClr>
                <a:schemeClr val="dk1"/>
              </a:buClr>
              <a:buSzPts val="1701"/>
              <a:buNone/>
              <a:defRPr sz="1701" b="1">
                <a:uFillTx/>
              </a:defRPr>
            </a:lvl4pPr>
            <a:lvl5pPr marL="2286000" lvl="4" indent="-228600" algn="l">
              <a:lnSpc>
                <a:spcPct val="90000"/>
              </a:lnSpc>
              <a:spcBef>
                <a:spcPts val="532"/>
              </a:spcBef>
              <a:spcAft>
                <a:spcPts val="0"/>
              </a:spcAft>
              <a:buClr>
                <a:schemeClr val="dk1"/>
              </a:buClr>
              <a:buSzPts val="1701"/>
              <a:buNone/>
              <a:defRPr sz="1701" b="1">
                <a:uFillTx/>
              </a:defRPr>
            </a:lvl5pPr>
            <a:lvl6pPr marL="2743200" lvl="5" indent="-228600" algn="l">
              <a:lnSpc>
                <a:spcPct val="90000"/>
              </a:lnSpc>
              <a:spcBef>
                <a:spcPts val="532"/>
              </a:spcBef>
              <a:spcAft>
                <a:spcPts val="0"/>
              </a:spcAft>
              <a:buClr>
                <a:schemeClr val="dk1"/>
              </a:buClr>
              <a:buSzPts val="1701"/>
              <a:buNone/>
              <a:defRPr sz="1701" b="1">
                <a:uFillTx/>
              </a:defRPr>
            </a:lvl6pPr>
            <a:lvl7pPr marL="3200400" lvl="6" indent="-228600" algn="l">
              <a:lnSpc>
                <a:spcPct val="90000"/>
              </a:lnSpc>
              <a:spcBef>
                <a:spcPts val="532"/>
              </a:spcBef>
              <a:spcAft>
                <a:spcPts val="0"/>
              </a:spcAft>
              <a:buClr>
                <a:schemeClr val="dk1"/>
              </a:buClr>
              <a:buSzPts val="1701"/>
              <a:buNone/>
              <a:defRPr sz="1701" b="1">
                <a:uFillTx/>
              </a:defRPr>
            </a:lvl7pPr>
            <a:lvl8pPr marL="3657600" lvl="7" indent="-228600" algn="l">
              <a:lnSpc>
                <a:spcPct val="90000"/>
              </a:lnSpc>
              <a:spcBef>
                <a:spcPts val="532"/>
              </a:spcBef>
              <a:spcAft>
                <a:spcPts val="0"/>
              </a:spcAft>
              <a:buClr>
                <a:schemeClr val="dk1"/>
              </a:buClr>
              <a:buSzPts val="1701"/>
              <a:buNone/>
              <a:defRPr sz="1701" b="1">
                <a:uFillTx/>
              </a:defRPr>
            </a:lvl8pPr>
            <a:lvl9pPr marL="4114800" lvl="8" indent="-228600" algn="l">
              <a:lnSpc>
                <a:spcPct val="90000"/>
              </a:lnSpc>
              <a:spcBef>
                <a:spcPts val="532"/>
              </a:spcBef>
              <a:spcAft>
                <a:spcPts val="0"/>
              </a:spcAft>
              <a:buClr>
                <a:schemeClr val="dk1"/>
              </a:buClr>
              <a:buSzPts val="1701"/>
              <a:buNone/>
              <a:defRPr sz="1701" b="1">
                <a:uFillTx/>
              </a:defRPr>
            </a:lvl9pPr>
          </a:lstStyle>
          <a:p>
            <a:endParaRPr>
              <a:uFillTx/>
            </a:endParaRPr>
          </a:p>
        </p:txBody>
      </p:sp>
      <p:sp>
        <p:nvSpPr>
          <p:cNvPr id="45" name="Google Shape;45;p7"/>
          <p:cNvSpPr txBox="1">
            <a:spLocks noGrp="1"/>
          </p:cNvSpPr>
          <p:nvPr>
            <p:ph type="body" idx="4"/>
          </p:nvPr>
        </p:nvSpPr>
        <p:spPr>
          <a:xfrm>
            <a:off x="4920884" y="6443610"/>
            <a:ext cx="4132378"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uFillTx/>
              </a:defRPr>
            </a:lvl1pPr>
            <a:lvl2pPr marL="914400" lvl="1" indent="-342900" algn="l">
              <a:lnSpc>
                <a:spcPct val="90000"/>
              </a:lnSpc>
              <a:spcBef>
                <a:spcPts val="532"/>
              </a:spcBef>
              <a:spcAft>
                <a:spcPts val="0"/>
              </a:spcAft>
              <a:buClr>
                <a:schemeClr val="dk1"/>
              </a:buClr>
              <a:buSzPts val="1800"/>
              <a:buChar char="•"/>
              <a:defRPr>
                <a:uFillTx/>
              </a:defRPr>
            </a:lvl2pPr>
            <a:lvl3pPr marL="1371600" lvl="2" indent="-342900" algn="l">
              <a:lnSpc>
                <a:spcPct val="90000"/>
              </a:lnSpc>
              <a:spcBef>
                <a:spcPts val="532"/>
              </a:spcBef>
              <a:spcAft>
                <a:spcPts val="0"/>
              </a:spcAft>
              <a:buClr>
                <a:schemeClr val="dk1"/>
              </a:buClr>
              <a:buSzPts val="1800"/>
              <a:buChar char="•"/>
              <a:defRPr>
                <a:uFillTx/>
              </a:defRPr>
            </a:lvl3pPr>
            <a:lvl4pPr marL="1828800" lvl="3" indent="-342900" algn="l">
              <a:lnSpc>
                <a:spcPct val="90000"/>
              </a:lnSpc>
              <a:spcBef>
                <a:spcPts val="532"/>
              </a:spcBef>
              <a:spcAft>
                <a:spcPts val="0"/>
              </a:spcAft>
              <a:buClr>
                <a:schemeClr val="dk1"/>
              </a:buClr>
              <a:buSzPts val="1800"/>
              <a:buChar char="•"/>
              <a:defRPr>
                <a:uFillTx/>
              </a:defRPr>
            </a:lvl4pPr>
            <a:lvl5pPr marL="2286000" lvl="4" indent="-342900" algn="l">
              <a:lnSpc>
                <a:spcPct val="90000"/>
              </a:lnSpc>
              <a:spcBef>
                <a:spcPts val="532"/>
              </a:spcBef>
              <a:spcAft>
                <a:spcPts val="0"/>
              </a:spcAft>
              <a:buClr>
                <a:schemeClr val="dk1"/>
              </a:buClr>
              <a:buSzPts val="1800"/>
              <a:buChar char="•"/>
              <a:defRPr>
                <a:uFillTx/>
              </a:defRPr>
            </a:lvl5pPr>
            <a:lvl6pPr marL="2743200" lvl="5" indent="-342900" algn="l">
              <a:lnSpc>
                <a:spcPct val="90000"/>
              </a:lnSpc>
              <a:spcBef>
                <a:spcPts val="532"/>
              </a:spcBef>
              <a:spcAft>
                <a:spcPts val="0"/>
              </a:spcAft>
              <a:buClr>
                <a:schemeClr val="dk1"/>
              </a:buClr>
              <a:buSzPts val="1800"/>
              <a:buChar char="•"/>
              <a:defRPr>
                <a:uFillTx/>
              </a:defRPr>
            </a:lvl6pPr>
            <a:lvl7pPr marL="3200400" lvl="6" indent="-342900" algn="l">
              <a:lnSpc>
                <a:spcPct val="90000"/>
              </a:lnSpc>
              <a:spcBef>
                <a:spcPts val="532"/>
              </a:spcBef>
              <a:spcAft>
                <a:spcPts val="0"/>
              </a:spcAft>
              <a:buClr>
                <a:schemeClr val="dk1"/>
              </a:buClr>
              <a:buSzPts val="1800"/>
              <a:buChar char="•"/>
              <a:defRPr>
                <a:uFillTx/>
              </a:defRPr>
            </a:lvl7pPr>
            <a:lvl8pPr marL="3657600" lvl="7" indent="-342900" algn="l">
              <a:lnSpc>
                <a:spcPct val="90000"/>
              </a:lnSpc>
              <a:spcBef>
                <a:spcPts val="532"/>
              </a:spcBef>
              <a:spcAft>
                <a:spcPts val="0"/>
              </a:spcAft>
              <a:buClr>
                <a:schemeClr val="dk1"/>
              </a:buClr>
              <a:buSzPts val="1800"/>
              <a:buChar char="•"/>
              <a:defRPr>
                <a:uFillTx/>
              </a:defRPr>
            </a:lvl8pPr>
            <a:lvl9pPr marL="4114800" lvl="8" indent="-342900" algn="l">
              <a:lnSpc>
                <a:spcPct val="90000"/>
              </a:lnSpc>
              <a:spcBef>
                <a:spcPts val="532"/>
              </a:spcBef>
              <a:spcAft>
                <a:spcPts val="0"/>
              </a:spcAft>
              <a:buClr>
                <a:schemeClr val="dk1"/>
              </a:buClr>
              <a:buSzPts val="1800"/>
              <a:buChar char="•"/>
              <a:defRPr>
                <a:uFillTx/>
              </a:defRPr>
            </a:lvl9pPr>
          </a:lstStyle>
          <a:p>
            <a:endParaRPr>
              <a:uFillTx/>
            </a:endParaRPr>
          </a:p>
        </p:txBody>
      </p:sp>
      <p:sp>
        <p:nvSpPr>
          <p:cNvPr id="46" name="Google Shape;46;p7"/>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47" name="Google Shape;47;p7"/>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48" name="Google Shape;48;p7"/>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51" name="Google Shape;51;p8"/>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52" name="Google Shape;52;p8"/>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53" name="Google Shape;53;p8"/>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56" name="Google Shape;56;p9"/>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57" name="Google Shape;57;p9"/>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60" name="Google Shape;60;p10"/>
          <p:cNvSpPr txBox="1">
            <a:spLocks noGrp="1"/>
          </p:cNvSpPr>
          <p:nvPr>
            <p:ph type="body" idx="1"/>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L="457200" lvl="0" indent="-444627" algn="l">
              <a:lnSpc>
                <a:spcPct val="90000"/>
              </a:lnSpc>
              <a:spcBef>
                <a:spcPts val="1063"/>
              </a:spcBef>
              <a:spcAft>
                <a:spcPts val="0"/>
              </a:spcAft>
              <a:buClr>
                <a:schemeClr val="dk1"/>
              </a:buClr>
              <a:buSzPts val="3402"/>
              <a:buChar char="•"/>
              <a:defRPr sz="3402">
                <a:uFillTx/>
              </a:defRPr>
            </a:lvl1pPr>
            <a:lvl2pPr marL="914400" lvl="1" indent="-417576" algn="l">
              <a:lnSpc>
                <a:spcPct val="90000"/>
              </a:lnSpc>
              <a:spcBef>
                <a:spcPts val="532"/>
              </a:spcBef>
              <a:spcAft>
                <a:spcPts val="0"/>
              </a:spcAft>
              <a:buClr>
                <a:schemeClr val="dk1"/>
              </a:buClr>
              <a:buSzPts val="2976"/>
              <a:buChar char="•"/>
              <a:defRPr sz="2976">
                <a:uFillTx/>
              </a:defRPr>
            </a:lvl2pPr>
            <a:lvl3pPr marL="1371600" lvl="2" indent="-390588" algn="l">
              <a:lnSpc>
                <a:spcPct val="90000"/>
              </a:lnSpc>
              <a:spcBef>
                <a:spcPts val="532"/>
              </a:spcBef>
              <a:spcAft>
                <a:spcPts val="0"/>
              </a:spcAft>
              <a:buClr>
                <a:schemeClr val="dk1"/>
              </a:buClr>
              <a:buSzPts val="2551"/>
              <a:buChar char="•"/>
              <a:defRPr sz="2551">
                <a:uFillTx/>
              </a:defRPr>
            </a:lvl3pPr>
            <a:lvl4pPr marL="1828800" lvl="3" indent="-363600" algn="l">
              <a:lnSpc>
                <a:spcPct val="90000"/>
              </a:lnSpc>
              <a:spcBef>
                <a:spcPts val="532"/>
              </a:spcBef>
              <a:spcAft>
                <a:spcPts val="0"/>
              </a:spcAft>
              <a:buClr>
                <a:schemeClr val="dk1"/>
              </a:buClr>
              <a:buSzPts val="2126"/>
              <a:buChar char="•"/>
              <a:defRPr sz="2126">
                <a:uFillTx/>
              </a:defRPr>
            </a:lvl4pPr>
            <a:lvl5pPr marL="2286000" lvl="4" indent="-363601" algn="l">
              <a:lnSpc>
                <a:spcPct val="90000"/>
              </a:lnSpc>
              <a:spcBef>
                <a:spcPts val="532"/>
              </a:spcBef>
              <a:spcAft>
                <a:spcPts val="0"/>
              </a:spcAft>
              <a:buClr>
                <a:schemeClr val="dk1"/>
              </a:buClr>
              <a:buSzPts val="2126"/>
              <a:buChar char="•"/>
              <a:defRPr sz="2126">
                <a:uFillTx/>
              </a:defRPr>
            </a:lvl5pPr>
            <a:lvl6pPr marL="2743200" lvl="5" indent="-363601" algn="l">
              <a:lnSpc>
                <a:spcPct val="90000"/>
              </a:lnSpc>
              <a:spcBef>
                <a:spcPts val="532"/>
              </a:spcBef>
              <a:spcAft>
                <a:spcPts val="0"/>
              </a:spcAft>
              <a:buClr>
                <a:schemeClr val="dk1"/>
              </a:buClr>
              <a:buSzPts val="2126"/>
              <a:buChar char="•"/>
              <a:defRPr sz="2126">
                <a:uFillTx/>
              </a:defRPr>
            </a:lvl6pPr>
            <a:lvl7pPr marL="3200400" lvl="6" indent="-363601" algn="l">
              <a:lnSpc>
                <a:spcPct val="90000"/>
              </a:lnSpc>
              <a:spcBef>
                <a:spcPts val="532"/>
              </a:spcBef>
              <a:spcAft>
                <a:spcPts val="0"/>
              </a:spcAft>
              <a:buClr>
                <a:schemeClr val="dk1"/>
              </a:buClr>
              <a:buSzPts val="2126"/>
              <a:buChar char="•"/>
              <a:defRPr sz="2126">
                <a:uFillTx/>
              </a:defRPr>
            </a:lvl7pPr>
            <a:lvl8pPr marL="3657600" lvl="7" indent="-363601" algn="l">
              <a:lnSpc>
                <a:spcPct val="90000"/>
              </a:lnSpc>
              <a:spcBef>
                <a:spcPts val="532"/>
              </a:spcBef>
              <a:spcAft>
                <a:spcPts val="0"/>
              </a:spcAft>
              <a:buClr>
                <a:schemeClr val="dk1"/>
              </a:buClr>
              <a:buSzPts val="2126"/>
              <a:buChar char="•"/>
              <a:defRPr sz="2126">
                <a:uFillTx/>
              </a:defRPr>
            </a:lvl8pPr>
            <a:lvl9pPr marL="4114800" lvl="8" indent="-363601" algn="l">
              <a:lnSpc>
                <a:spcPct val="90000"/>
              </a:lnSpc>
              <a:spcBef>
                <a:spcPts val="532"/>
              </a:spcBef>
              <a:spcAft>
                <a:spcPts val="0"/>
              </a:spcAft>
              <a:buClr>
                <a:schemeClr val="dk1"/>
              </a:buClr>
              <a:buSzPts val="2126"/>
              <a:buChar char="•"/>
              <a:defRPr sz="2126">
                <a:uFillTx/>
              </a:defRPr>
            </a:lvl9pPr>
          </a:lstStyle>
          <a:p>
            <a:endParaRPr>
              <a:uFillTx/>
            </a:endParaRPr>
          </a:p>
        </p:txBody>
      </p:sp>
      <p:sp>
        <p:nvSpPr>
          <p:cNvPr id="61" name="Google Shape;61;p10"/>
          <p:cNvSpPr txBox="1">
            <a:spLocks noGrp="1"/>
          </p:cNvSpPr>
          <p:nvPr>
            <p:ph type="body" idx="2"/>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uFillTx/>
              </a:defRPr>
            </a:lvl1pPr>
            <a:lvl2pPr marL="914400" lvl="1" indent="-228600" algn="l">
              <a:lnSpc>
                <a:spcPct val="90000"/>
              </a:lnSpc>
              <a:spcBef>
                <a:spcPts val="532"/>
              </a:spcBef>
              <a:spcAft>
                <a:spcPts val="0"/>
              </a:spcAft>
              <a:buClr>
                <a:schemeClr val="dk1"/>
              </a:buClr>
              <a:buSzPts val="1488"/>
              <a:buNone/>
              <a:defRPr sz="1488">
                <a:uFillTx/>
              </a:defRPr>
            </a:lvl2pPr>
            <a:lvl3pPr marL="1371600" lvl="2" indent="-228600" algn="l">
              <a:lnSpc>
                <a:spcPct val="90000"/>
              </a:lnSpc>
              <a:spcBef>
                <a:spcPts val="532"/>
              </a:spcBef>
              <a:spcAft>
                <a:spcPts val="0"/>
              </a:spcAft>
              <a:buClr>
                <a:schemeClr val="dk1"/>
              </a:buClr>
              <a:buSzPts val="1276"/>
              <a:buNone/>
              <a:defRPr sz="1276">
                <a:uFillTx/>
              </a:defRPr>
            </a:lvl3pPr>
            <a:lvl4pPr marL="1828800" lvl="3" indent="-228600" algn="l">
              <a:lnSpc>
                <a:spcPct val="90000"/>
              </a:lnSpc>
              <a:spcBef>
                <a:spcPts val="532"/>
              </a:spcBef>
              <a:spcAft>
                <a:spcPts val="0"/>
              </a:spcAft>
              <a:buClr>
                <a:schemeClr val="dk1"/>
              </a:buClr>
              <a:buSzPts val="1063"/>
              <a:buNone/>
              <a:defRPr sz="1063">
                <a:uFillTx/>
              </a:defRPr>
            </a:lvl4pPr>
            <a:lvl5pPr marL="2286000" lvl="4" indent="-228600" algn="l">
              <a:lnSpc>
                <a:spcPct val="90000"/>
              </a:lnSpc>
              <a:spcBef>
                <a:spcPts val="532"/>
              </a:spcBef>
              <a:spcAft>
                <a:spcPts val="0"/>
              </a:spcAft>
              <a:buClr>
                <a:schemeClr val="dk1"/>
              </a:buClr>
              <a:buSzPts val="1063"/>
              <a:buNone/>
              <a:defRPr sz="1063">
                <a:uFillTx/>
              </a:defRPr>
            </a:lvl5pPr>
            <a:lvl6pPr marL="2743200" lvl="5" indent="-228600" algn="l">
              <a:lnSpc>
                <a:spcPct val="90000"/>
              </a:lnSpc>
              <a:spcBef>
                <a:spcPts val="532"/>
              </a:spcBef>
              <a:spcAft>
                <a:spcPts val="0"/>
              </a:spcAft>
              <a:buClr>
                <a:schemeClr val="dk1"/>
              </a:buClr>
              <a:buSzPts val="1063"/>
              <a:buNone/>
              <a:defRPr sz="1063">
                <a:uFillTx/>
              </a:defRPr>
            </a:lvl6pPr>
            <a:lvl7pPr marL="3200400" lvl="6" indent="-228600" algn="l">
              <a:lnSpc>
                <a:spcPct val="90000"/>
              </a:lnSpc>
              <a:spcBef>
                <a:spcPts val="532"/>
              </a:spcBef>
              <a:spcAft>
                <a:spcPts val="0"/>
              </a:spcAft>
              <a:buClr>
                <a:schemeClr val="dk1"/>
              </a:buClr>
              <a:buSzPts val="1063"/>
              <a:buNone/>
              <a:defRPr sz="1063">
                <a:uFillTx/>
              </a:defRPr>
            </a:lvl7pPr>
            <a:lvl8pPr marL="3657600" lvl="7" indent="-228600" algn="l">
              <a:lnSpc>
                <a:spcPct val="90000"/>
              </a:lnSpc>
              <a:spcBef>
                <a:spcPts val="532"/>
              </a:spcBef>
              <a:spcAft>
                <a:spcPts val="0"/>
              </a:spcAft>
              <a:buClr>
                <a:schemeClr val="dk1"/>
              </a:buClr>
              <a:buSzPts val="1063"/>
              <a:buNone/>
              <a:defRPr sz="1063">
                <a:uFillTx/>
              </a:defRPr>
            </a:lvl8pPr>
            <a:lvl9pPr marL="4114800" lvl="8" indent="-228600" algn="l">
              <a:lnSpc>
                <a:spcPct val="90000"/>
              </a:lnSpc>
              <a:spcBef>
                <a:spcPts val="532"/>
              </a:spcBef>
              <a:spcAft>
                <a:spcPts val="0"/>
              </a:spcAft>
              <a:buClr>
                <a:schemeClr val="dk1"/>
              </a:buClr>
              <a:buSzPts val="1063"/>
              <a:buNone/>
              <a:defRPr sz="1063">
                <a:uFillTx/>
              </a:defRPr>
            </a:lvl9pPr>
          </a:lstStyle>
          <a:p>
            <a:endParaRPr>
              <a:uFillTx/>
            </a:endParaRPr>
          </a:p>
        </p:txBody>
      </p:sp>
      <p:sp>
        <p:nvSpPr>
          <p:cNvPr id="62" name="Google Shape;62;p10"/>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63" name="Google Shape;63;p10"/>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64" name="Google Shape;64;p10"/>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id="67" name="Google Shape;67;p11"/>
          <p:cNvSpPr>
            <a:spLocks noGrp="1"/>
          </p:cNvSpPr>
          <p:nvPr>
            <p:ph type="pic" idx="2"/>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63"/>
              </a:spcBef>
              <a:spcAft>
                <a:spcPts val="0"/>
              </a:spcAft>
              <a:buClr>
                <a:schemeClr val="dk1"/>
              </a:buClr>
              <a:buSzPts val="3402"/>
              <a:buFont typeface="Arial"/>
              <a:buNone/>
              <a:defRPr sz="3402" b="0" i="0" u="none" strike="noStrike" cap="none">
                <a:solidFill>
                  <a:schemeClr val="dk1"/>
                </a:solidFill>
                <a:uFillTx/>
                <a:latin typeface="Calibri"/>
                <a:ea typeface="Calibri"/>
                <a:cs typeface="Calibri"/>
                <a:sym typeface="Calibri"/>
              </a:defRPr>
            </a:lvl1pPr>
            <a:lvl2pPr marR="0" lvl="1" algn="l" rtl="0">
              <a:lnSpc>
                <a:spcPct val="90000"/>
              </a:lnSpc>
              <a:spcBef>
                <a:spcPts val="532"/>
              </a:spcBef>
              <a:spcAft>
                <a:spcPts val="0"/>
              </a:spcAft>
              <a:buClr>
                <a:schemeClr val="dk1"/>
              </a:buClr>
              <a:buSzPts val="2976"/>
              <a:buFont typeface="Arial"/>
              <a:buNone/>
              <a:defRPr sz="2976" b="0" i="0" u="none" strike="noStrike" cap="none">
                <a:solidFill>
                  <a:schemeClr val="dk1"/>
                </a:solidFill>
                <a:uFillTx/>
                <a:latin typeface="Calibri"/>
                <a:ea typeface="Calibri"/>
                <a:cs typeface="Calibri"/>
                <a:sym typeface="Calibri"/>
              </a:defRPr>
            </a:lvl2pPr>
            <a:lvl3pPr marR="0" lvl="2" algn="l" rtl="0">
              <a:lnSpc>
                <a:spcPct val="90000"/>
              </a:lnSpc>
              <a:spcBef>
                <a:spcPts val="532"/>
              </a:spcBef>
              <a:spcAft>
                <a:spcPts val="0"/>
              </a:spcAft>
              <a:buClr>
                <a:schemeClr val="dk1"/>
              </a:buClr>
              <a:buSzPts val="2551"/>
              <a:buFont typeface="Arial"/>
              <a:buNone/>
              <a:defRPr sz="2551" b="0" i="0" u="none" strike="noStrike" cap="none">
                <a:solidFill>
                  <a:schemeClr val="dk1"/>
                </a:solidFill>
                <a:uFillTx/>
                <a:latin typeface="Calibri"/>
                <a:ea typeface="Calibri"/>
                <a:cs typeface="Calibri"/>
                <a:sym typeface="Calibri"/>
              </a:defRPr>
            </a:lvl3pPr>
            <a:lvl4pPr marR="0" lvl="3" algn="l" rtl="0">
              <a:lnSpc>
                <a:spcPct val="90000"/>
              </a:lnSpc>
              <a:spcBef>
                <a:spcPts val="532"/>
              </a:spcBef>
              <a:spcAft>
                <a:spcPts val="0"/>
              </a:spcAft>
              <a:buClr>
                <a:schemeClr val="dk1"/>
              </a:buClr>
              <a:buSzPts val="2126"/>
              <a:buFont typeface="Arial"/>
              <a:buNone/>
              <a:defRPr sz="2126" b="0" i="0" u="none" strike="noStrike" cap="none">
                <a:solidFill>
                  <a:schemeClr val="dk1"/>
                </a:solidFill>
                <a:uFillTx/>
                <a:latin typeface="Calibri"/>
                <a:ea typeface="Calibri"/>
                <a:cs typeface="Calibri"/>
                <a:sym typeface="Calibri"/>
              </a:defRPr>
            </a:lvl4pPr>
            <a:lvl5pPr marR="0" lvl="4" algn="l" rtl="0">
              <a:lnSpc>
                <a:spcPct val="90000"/>
              </a:lnSpc>
              <a:spcBef>
                <a:spcPts val="532"/>
              </a:spcBef>
              <a:spcAft>
                <a:spcPts val="0"/>
              </a:spcAft>
              <a:buClr>
                <a:schemeClr val="dk1"/>
              </a:buClr>
              <a:buSzPts val="2126"/>
              <a:buFont typeface="Arial"/>
              <a:buNone/>
              <a:defRPr sz="2126" b="0" i="0" u="none" strike="noStrike" cap="none">
                <a:solidFill>
                  <a:schemeClr val="dk1"/>
                </a:solidFill>
                <a:uFillTx/>
                <a:latin typeface="Calibri"/>
                <a:ea typeface="Calibri"/>
                <a:cs typeface="Calibri"/>
                <a:sym typeface="Calibri"/>
              </a:defRPr>
            </a:lvl5pPr>
            <a:lvl6pPr marR="0" lvl="5" algn="l" rtl="0">
              <a:lnSpc>
                <a:spcPct val="90000"/>
              </a:lnSpc>
              <a:spcBef>
                <a:spcPts val="532"/>
              </a:spcBef>
              <a:spcAft>
                <a:spcPts val="0"/>
              </a:spcAft>
              <a:buClr>
                <a:schemeClr val="dk1"/>
              </a:buClr>
              <a:buSzPts val="2126"/>
              <a:buFont typeface="Arial"/>
              <a:buNone/>
              <a:defRPr sz="2126" b="0" i="0" u="none" strike="noStrike" cap="none">
                <a:solidFill>
                  <a:schemeClr val="dk1"/>
                </a:solidFill>
                <a:uFillTx/>
                <a:latin typeface="Calibri"/>
                <a:ea typeface="Calibri"/>
                <a:cs typeface="Calibri"/>
                <a:sym typeface="Calibri"/>
              </a:defRPr>
            </a:lvl6pPr>
            <a:lvl7pPr marR="0" lvl="6" algn="l" rtl="0">
              <a:lnSpc>
                <a:spcPct val="90000"/>
              </a:lnSpc>
              <a:spcBef>
                <a:spcPts val="532"/>
              </a:spcBef>
              <a:spcAft>
                <a:spcPts val="0"/>
              </a:spcAft>
              <a:buClr>
                <a:schemeClr val="dk1"/>
              </a:buClr>
              <a:buSzPts val="2126"/>
              <a:buFont typeface="Arial"/>
              <a:buNone/>
              <a:defRPr sz="2126" b="0" i="0" u="none" strike="noStrike" cap="none">
                <a:solidFill>
                  <a:schemeClr val="dk1"/>
                </a:solidFill>
                <a:uFillTx/>
                <a:latin typeface="Calibri"/>
                <a:ea typeface="Calibri"/>
                <a:cs typeface="Calibri"/>
                <a:sym typeface="Calibri"/>
              </a:defRPr>
            </a:lvl7pPr>
            <a:lvl8pPr marR="0" lvl="7" algn="l" rtl="0">
              <a:lnSpc>
                <a:spcPct val="90000"/>
              </a:lnSpc>
              <a:spcBef>
                <a:spcPts val="532"/>
              </a:spcBef>
              <a:spcAft>
                <a:spcPts val="0"/>
              </a:spcAft>
              <a:buClr>
                <a:schemeClr val="dk1"/>
              </a:buClr>
              <a:buSzPts val="2126"/>
              <a:buFont typeface="Arial"/>
              <a:buNone/>
              <a:defRPr sz="2126" b="0" i="0" u="none" strike="noStrike" cap="none">
                <a:solidFill>
                  <a:schemeClr val="dk1"/>
                </a:solidFill>
                <a:uFillTx/>
                <a:latin typeface="Calibri"/>
                <a:ea typeface="Calibri"/>
                <a:cs typeface="Calibri"/>
                <a:sym typeface="Calibri"/>
              </a:defRPr>
            </a:lvl8pPr>
            <a:lvl9pPr marR="0" lvl="8" algn="l" rtl="0">
              <a:lnSpc>
                <a:spcPct val="90000"/>
              </a:lnSpc>
              <a:spcBef>
                <a:spcPts val="532"/>
              </a:spcBef>
              <a:spcAft>
                <a:spcPts val="0"/>
              </a:spcAft>
              <a:buClr>
                <a:schemeClr val="dk1"/>
              </a:buClr>
              <a:buSzPts val="2126"/>
              <a:buFont typeface="Arial"/>
              <a:buNone/>
              <a:defRPr sz="2126" b="0" i="0" u="none" strike="noStrike" cap="none">
                <a:solidFill>
                  <a:schemeClr val="dk1"/>
                </a:solidFill>
                <a:uFillTx/>
                <a:latin typeface="Calibri"/>
                <a:ea typeface="Calibri"/>
                <a:cs typeface="Calibri"/>
                <a:sym typeface="Calibri"/>
              </a:defRPr>
            </a:lvl9pPr>
          </a:lstStyle>
          <a:p>
            <a:endParaRPr>
              <a:uFillTx/>
            </a:endParaRPr>
          </a:p>
        </p:txBody>
      </p:sp>
      <p:sp>
        <p:nvSpPr>
          <p:cNvPr id="68" name="Google Shape;68;p11"/>
          <p:cNvSpPr txBox="1">
            <a:spLocks noGrp="1"/>
          </p:cNvSpPr>
          <p:nvPr>
            <p:ph type="body" idx="1"/>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uFillTx/>
              </a:defRPr>
            </a:lvl1pPr>
            <a:lvl2pPr marL="914400" lvl="1" indent="-228600" algn="l">
              <a:lnSpc>
                <a:spcPct val="90000"/>
              </a:lnSpc>
              <a:spcBef>
                <a:spcPts val="532"/>
              </a:spcBef>
              <a:spcAft>
                <a:spcPts val="0"/>
              </a:spcAft>
              <a:buClr>
                <a:schemeClr val="dk1"/>
              </a:buClr>
              <a:buSzPts val="1488"/>
              <a:buNone/>
              <a:defRPr sz="1488">
                <a:uFillTx/>
              </a:defRPr>
            </a:lvl2pPr>
            <a:lvl3pPr marL="1371600" lvl="2" indent="-228600" algn="l">
              <a:lnSpc>
                <a:spcPct val="90000"/>
              </a:lnSpc>
              <a:spcBef>
                <a:spcPts val="532"/>
              </a:spcBef>
              <a:spcAft>
                <a:spcPts val="0"/>
              </a:spcAft>
              <a:buClr>
                <a:schemeClr val="dk1"/>
              </a:buClr>
              <a:buSzPts val="1276"/>
              <a:buNone/>
              <a:defRPr sz="1276">
                <a:uFillTx/>
              </a:defRPr>
            </a:lvl3pPr>
            <a:lvl4pPr marL="1828800" lvl="3" indent="-228600" algn="l">
              <a:lnSpc>
                <a:spcPct val="90000"/>
              </a:lnSpc>
              <a:spcBef>
                <a:spcPts val="532"/>
              </a:spcBef>
              <a:spcAft>
                <a:spcPts val="0"/>
              </a:spcAft>
              <a:buClr>
                <a:schemeClr val="dk1"/>
              </a:buClr>
              <a:buSzPts val="1063"/>
              <a:buNone/>
              <a:defRPr sz="1063">
                <a:uFillTx/>
              </a:defRPr>
            </a:lvl4pPr>
            <a:lvl5pPr marL="2286000" lvl="4" indent="-228600" algn="l">
              <a:lnSpc>
                <a:spcPct val="90000"/>
              </a:lnSpc>
              <a:spcBef>
                <a:spcPts val="532"/>
              </a:spcBef>
              <a:spcAft>
                <a:spcPts val="0"/>
              </a:spcAft>
              <a:buClr>
                <a:schemeClr val="dk1"/>
              </a:buClr>
              <a:buSzPts val="1063"/>
              <a:buNone/>
              <a:defRPr sz="1063">
                <a:uFillTx/>
              </a:defRPr>
            </a:lvl5pPr>
            <a:lvl6pPr marL="2743200" lvl="5" indent="-228600" algn="l">
              <a:lnSpc>
                <a:spcPct val="90000"/>
              </a:lnSpc>
              <a:spcBef>
                <a:spcPts val="532"/>
              </a:spcBef>
              <a:spcAft>
                <a:spcPts val="0"/>
              </a:spcAft>
              <a:buClr>
                <a:schemeClr val="dk1"/>
              </a:buClr>
              <a:buSzPts val="1063"/>
              <a:buNone/>
              <a:defRPr sz="1063">
                <a:uFillTx/>
              </a:defRPr>
            </a:lvl6pPr>
            <a:lvl7pPr marL="3200400" lvl="6" indent="-228600" algn="l">
              <a:lnSpc>
                <a:spcPct val="90000"/>
              </a:lnSpc>
              <a:spcBef>
                <a:spcPts val="532"/>
              </a:spcBef>
              <a:spcAft>
                <a:spcPts val="0"/>
              </a:spcAft>
              <a:buClr>
                <a:schemeClr val="dk1"/>
              </a:buClr>
              <a:buSzPts val="1063"/>
              <a:buNone/>
              <a:defRPr sz="1063">
                <a:uFillTx/>
              </a:defRPr>
            </a:lvl7pPr>
            <a:lvl8pPr marL="3657600" lvl="7" indent="-228600" algn="l">
              <a:lnSpc>
                <a:spcPct val="90000"/>
              </a:lnSpc>
              <a:spcBef>
                <a:spcPts val="532"/>
              </a:spcBef>
              <a:spcAft>
                <a:spcPts val="0"/>
              </a:spcAft>
              <a:buClr>
                <a:schemeClr val="dk1"/>
              </a:buClr>
              <a:buSzPts val="1063"/>
              <a:buNone/>
              <a:defRPr sz="1063">
                <a:uFillTx/>
              </a:defRPr>
            </a:lvl8pPr>
            <a:lvl9pPr marL="4114800" lvl="8" indent="-228600" algn="l">
              <a:lnSpc>
                <a:spcPct val="90000"/>
              </a:lnSpc>
              <a:spcBef>
                <a:spcPts val="532"/>
              </a:spcBef>
              <a:spcAft>
                <a:spcPts val="0"/>
              </a:spcAft>
              <a:buClr>
                <a:schemeClr val="dk1"/>
              </a:buClr>
              <a:buSzPts val="1063"/>
              <a:buNone/>
              <a:defRPr sz="1063">
                <a:uFillTx/>
              </a:defRPr>
            </a:lvl9pPr>
          </a:lstStyle>
          <a:p>
            <a:endParaRPr>
              <a:uFillTx/>
            </a:endParaRPr>
          </a:p>
        </p:txBody>
      </p:sp>
      <p:sp>
        <p:nvSpPr>
          <p:cNvPr id="69" name="Google Shape;69;p11"/>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70" name="Google Shape;70;p11"/>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uFillTx/>
            </a:endParaRPr>
          </a:p>
        </p:txBody>
      </p:sp>
      <p:sp>
        <p:nvSpPr>
          <p:cNvPr id="71" name="Google Shape;71;p11"/>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77"/>
              <a:buFont typeface="Calibri"/>
              <a:buNone/>
              <a:defRPr sz="4677" b="0" i="0" u="none" strike="noStrike" cap="none">
                <a:solidFill>
                  <a:schemeClr val="dk1"/>
                </a:solidFill>
                <a:uFillTx/>
                <a:latin typeface="Calibri"/>
                <a:ea typeface="Calibri"/>
                <a:cs typeface="Calibri"/>
                <a:sym typeface="Calibri"/>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uFillTx/>
            </a:endParaRPr>
          </a:p>
        </p:txBody>
      </p:sp>
      <p:sp>
        <p:nvSpPr>
          <p:cNvPr id="11" name="Google Shape;11;p2"/>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marR="0" lvl="0" indent="-417576" algn="l" rtl="0">
              <a:lnSpc>
                <a:spcPct val="90000"/>
              </a:lnSpc>
              <a:spcBef>
                <a:spcPts val="1063"/>
              </a:spcBef>
              <a:spcAft>
                <a:spcPts val="0"/>
              </a:spcAft>
              <a:buClr>
                <a:schemeClr val="dk1"/>
              </a:buClr>
              <a:buSzPts val="2976"/>
              <a:buFont typeface="Arial"/>
              <a:buChar char="•"/>
              <a:defRPr sz="2976" b="0" i="0" u="none" strike="noStrike" cap="none">
                <a:solidFill>
                  <a:schemeClr val="dk1"/>
                </a:solidFill>
                <a:uFillTx/>
                <a:latin typeface="Calibri"/>
                <a:ea typeface="Calibri"/>
                <a:cs typeface="Calibri"/>
                <a:sym typeface="Calibri"/>
              </a:defRPr>
            </a:lvl1pPr>
            <a:lvl2pPr marL="914400" marR="0" lvl="1" indent="-390588" algn="l" rtl="0">
              <a:lnSpc>
                <a:spcPct val="90000"/>
              </a:lnSpc>
              <a:spcBef>
                <a:spcPts val="532"/>
              </a:spcBef>
              <a:spcAft>
                <a:spcPts val="0"/>
              </a:spcAft>
              <a:buClr>
                <a:schemeClr val="dk1"/>
              </a:buClr>
              <a:buSzPts val="2551"/>
              <a:buFont typeface="Arial"/>
              <a:buChar char="•"/>
              <a:defRPr sz="2551" b="0" i="0" u="none" strike="noStrike" cap="none">
                <a:solidFill>
                  <a:schemeClr val="dk1"/>
                </a:solidFill>
                <a:uFillTx/>
                <a:latin typeface="Calibri"/>
                <a:ea typeface="Calibri"/>
                <a:cs typeface="Calibri"/>
                <a:sym typeface="Calibri"/>
              </a:defRPr>
            </a:lvl2pPr>
            <a:lvl3pPr marL="1371600" marR="0" lvl="2" indent="-363600" algn="l" rtl="0">
              <a:lnSpc>
                <a:spcPct val="90000"/>
              </a:lnSpc>
              <a:spcBef>
                <a:spcPts val="532"/>
              </a:spcBef>
              <a:spcAft>
                <a:spcPts val="0"/>
              </a:spcAft>
              <a:buClr>
                <a:schemeClr val="dk1"/>
              </a:buClr>
              <a:buSzPts val="2126"/>
              <a:buFont typeface="Arial"/>
              <a:buChar char="•"/>
              <a:defRPr sz="2126" b="0" i="0" u="none" strike="noStrike" cap="none">
                <a:solidFill>
                  <a:schemeClr val="dk1"/>
                </a:solidFill>
                <a:uFillTx/>
                <a:latin typeface="Calibri"/>
                <a:ea typeface="Calibri"/>
                <a:cs typeface="Calibri"/>
                <a:sym typeface="Calibri"/>
              </a:defRPr>
            </a:lvl3pPr>
            <a:lvl4pPr marL="1828800" marR="0" lvl="3"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uFillTx/>
                <a:latin typeface="Calibri"/>
                <a:ea typeface="Calibri"/>
                <a:cs typeface="Calibri"/>
                <a:sym typeface="Calibri"/>
              </a:defRPr>
            </a:lvl4pPr>
            <a:lvl5pPr marL="2286000" marR="0" lvl="4"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uFillTx/>
                <a:latin typeface="Calibri"/>
                <a:ea typeface="Calibri"/>
                <a:cs typeface="Calibri"/>
                <a:sym typeface="Calibri"/>
              </a:defRPr>
            </a:lvl5pPr>
            <a:lvl6pPr marL="2743200" marR="0" lvl="5"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uFillTx/>
                <a:latin typeface="Calibri"/>
                <a:ea typeface="Calibri"/>
                <a:cs typeface="Calibri"/>
                <a:sym typeface="Calibri"/>
              </a:defRPr>
            </a:lvl6pPr>
            <a:lvl7pPr marL="3200400" marR="0" lvl="6"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uFillTx/>
                <a:latin typeface="Calibri"/>
                <a:ea typeface="Calibri"/>
                <a:cs typeface="Calibri"/>
                <a:sym typeface="Calibri"/>
              </a:defRPr>
            </a:lvl7pPr>
            <a:lvl8pPr marL="3657600" marR="0" lvl="7"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uFillTx/>
                <a:latin typeface="Calibri"/>
                <a:ea typeface="Calibri"/>
                <a:cs typeface="Calibri"/>
                <a:sym typeface="Calibri"/>
              </a:defRPr>
            </a:lvl8pPr>
            <a:lvl9pPr marL="4114800" marR="0" lvl="8"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uFillTx/>
                <a:latin typeface="Calibri"/>
                <a:ea typeface="Calibri"/>
                <a:cs typeface="Calibri"/>
                <a:sym typeface="Calibri"/>
              </a:defRPr>
            </a:lvl9pPr>
          </a:lstStyle>
          <a:p>
            <a:endParaRPr>
              <a:uFillTx/>
            </a:endParaRPr>
          </a:p>
        </p:txBody>
      </p:sp>
      <p:sp>
        <p:nvSpPr>
          <p:cNvPr id="12" name="Google Shape;12;p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76" b="0" i="0" u="none" strike="noStrike" cap="none">
                <a:solidFill>
                  <a:srgbClr val="888888"/>
                </a:solidFill>
                <a:uFillTx/>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9pPr>
          </a:lstStyle>
          <a:p>
            <a:endParaRPr>
              <a:uFillTx/>
            </a:endParaRPr>
          </a:p>
        </p:txBody>
      </p:sp>
      <p:sp>
        <p:nvSpPr>
          <p:cNvPr id="13" name="Google Shape;13;p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76" b="0" i="0" u="none" strike="noStrike" cap="none">
                <a:solidFill>
                  <a:srgbClr val="888888"/>
                </a:solidFill>
                <a:uFillTx/>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uFillTx/>
                <a:latin typeface="Calibri"/>
                <a:ea typeface="Calibri"/>
                <a:cs typeface="Calibri"/>
                <a:sym typeface="Calibri"/>
              </a:defRPr>
            </a:lvl9pPr>
          </a:lstStyle>
          <a:p>
            <a:endParaRPr>
              <a:uFillTx/>
            </a:endParaRPr>
          </a:p>
        </p:txBody>
      </p:sp>
      <p:sp>
        <p:nvSpPr>
          <p:cNvPr id="14" name="Google Shape;14;p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76" b="0" i="0" u="none" strike="noStrike" cap="none">
                <a:solidFill>
                  <a:srgbClr val="888888"/>
                </a:solidFill>
                <a:uFillTx/>
                <a:latin typeface="Calibri"/>
                <a:ea typeface="Calibri"/>
                <a:cs typeface="Calibri"/>
                <a:sym typeface="Calibri"/>
              </a:defRPr>
            </a:lvl1pPr>
            <a:lvl2pPr marL="0" marR="0" lvl="1" indent="0" algn="r" rtl="0">
              <a:spcBef>
                <a:spcPts val="0"/>
              </a:spcBef>
              <a:buNone/>
              <a:defRPr sz="1276" b="0" i="0" u="none" strike="noStrike" cap="none">
                <a:solidFill>
                  <a:srgbClr val="888888"/>
                </a:solidFill>
                <a:uFillTx/>
                <a:latin typeface="Calibri"/>
                <a:ea typeface="Calibri"/>
                <a:cs typeface="Calibri"/>
                <a:sym typeface="Calibri"/>
              </a:defRPr>
            </a:lvl2pPr>
            <a:lvl3pPr marL="0" marR="0" lvl="2" indent="0" algn="r" rtl="0">
              <a:spcBef>
                <a:spcPts val="0"/>
              </a:spcBef>
              <a:buNone/>
              <a:defRPr sz="1276" b="0" i="0" u="none" strike="noStrike" cap="none">
                <a:solidFill>
                  <a:srgbClr val="888888"/>
                </a:solidFill>
                <a:uFillTx/>
                <a:latin typeface="Calibri"/>
                <a:ea typeface="Calibri"/>
                <a:cs typeface="Calibri"/>
                <a:sym typeface="Calibri"/>
              </a:defRPr>
            </a:lvl3pPr>
            <a:lvl4pPr marL="0" marR="0" lvl="3" indent="0" algn="r" rtl="0">
              <a:spcBef>
                <a:spcPts val="0"/>
              </a:spcBef>
              <a:buNone/>
              <a:defRPr sz="1276" b="0" i="0" u="none" strike="noStrike" cap="none">
                <a:solidFill>
                  <a:srgbClr val="888888"/>
                </a:solidFill>
                <a:uFillTx/>
                <a:latin typeface="Calibri"/>
                <a:ea typeface="Calibri"/>
                <a:cs typeface="Calibri"/>
                <a:sym typeface="Calibri"/>
              </a:defRPr>
            </a:lvl4pPr>
            <a:lvl5pPr marL="0" marR="0" lvl="4" indent="0" algn="r" rtl="0">
              <a:spcBef>
                <a:spcPts val="0"/>
              </a:spcBef>
              <a:buNone/>
              <a:defRPr sz="1276" b="0" i="0" u="none" strike="noStrike" cap="none">
                <a:solidFill>
                  <a:srgbClr val="888888"/>
                </a:solidFill>
                <a:uFillTx/>
                <a:latin typeface="Calibri"/>
                <a:ea typeface="Calibri"/>
                <a:cs typeface="Calibri"/>
                <a:sym typeface="Calibri"/>
              </a:defRPr>
            </a:lvl5pPr>
            <a:lvl6pPr marL="0" marR="0" lvl="5" indent="0" algn="r" rtl="0">
              <a:spcBef>
                <a:spcPts val="0"/>
              </a:spcBef>
              <a:buNone/>
              <a:defRPr sz="1276" b="0" i="0" u="none" strike="noStrike" cap="none">
                <a:solidFill>
                  <a:srgbClr val="888888"/>
                </a:solidFill>
                <a:uFillTx/>
                <a:latin typeface="Calibri"/>
                <a:ea typeface="Calibri"/>
                <a:cs typeface="Calibri"/>
                <a:sym typeface="Calibri"/>
              </a:defRPr>
            </a:lvl6pPr>
            <a:lvl7pPr marL="0" marR="0" lvl="6" indent="0" algn="r" rtl="0">
              <a:spcBef>
                <a:spcPts val="0"/>
              </a:spcBef>
              <a:buNone/>
              <a:defRPr sz="1276" b="0" i="0" u="none" strike="noStrike" cap="none">
                <a:solidFill>
                  <a:srgbClr val="888888"/>
                </a:solidFill>
                <a:uFillTx/>
                <a:latin typeface="Calibri"/>
                <a:ea typeface="Calibri"/>
                <a:cs typeface="Calibri"/>
                <a:sym typeface="Calibri"/>
              </a:defRPr>
            </a:lvl7pPr>
            <a:lvl8pPr marL="0" marR="0" lvl="7" indent="0" algn="r" rtl="0">
              <a:spcBef>
                <a:spcPts val="0"/>
              </a:spcBef>
              <a:buNone/>
              <a:defRPr sz="1276" b="0" i="0" u="none" strike="noStrike" cap="none">
                <a:solidFill>
                  <a:srgbClr val="888888"/>
                </a:solidFill>
                <a:uFillTx/>
                <a:latin typeface="Calibri"/>
                <a:ea typeface="Calibri"/>
                <a:cs typeface="Calibri"/>
                <a:sym typeface="Calibri"/>
              </a:defRPr>
            </a:lvl8pPr>
            <a:lvl9pPr marL="0" marR="0" lvl="8" indent="0" algn="r" rtl="0">
              <a:spcBef>
                <a:spcPts val="0"/>
              </a:spcBef>
              <a:buNone/>
              <a:defRPr sz="1276"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9" name="Google Shape;339;p1"/>
          <p:cNvSpPr>
            <a:spLocks/>
          </p:cNvSpPr>
          <p:nvPr/>
        </p:nvSpPr>
        <p:spPr>
          <a:xfrm rot="-5400000">
            <a:off x="1160281" y="8331232"/>
            <a:ext cx="3205800" cy="4017000"/>
          </a:xfrm>
          <a:prstGeom prst="blockArc">
            <a:avLst>
              <a:gd name="adj1" fmla="val 10180899"/>
              <a:gd name="adj2" fmla="val 21197177"/>
              <a:gd name="adj3" fmla="val 28508"/>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dk1"/>
              </a:solidFill>
              <a:uFillTx/>
              <a:latin typeface="Calibri"/>
              <a:ea typeface="Calibri"/>
              <a:cs typeface="Calibri"/>
              <a:sym typeface="Calibri"/>
            </a:endParaRPr>
          </a:p>
        </p:txBody>
      </p:sp>
      <p:sp>
        <p:nvSpPr>
          <p:cNvPr id="340" name="Google Shape;340;p1"/>
          <p:cNvSpPr>
            <a:spLocks/>
          </p:cNvSpPr>
          <p:nvPr/>
        </p:nvSpPr>
        <p:spPr>
          <a:xfrm rot="5400000" flipH="1">
            <a:off x="6186553" y="6396370"/>
            <a:ext cx="3327209" cy="3183450"/>
          </a:xfrm>
          <a:prstGeom prst="blockArc">
            <a:avLst>
              <a:gd name="adj1" fmla="val 10829977"/>
              <a:gd name="adj2" fmla="val 21541939"/>
              <a:gd name="adj3" fmla="val 27644"/>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dk1"/>
              </a:solidFill>
              <a:uFillTx/>
              <a:latin typeface="Calibri"/>
              <a:ea typeface="Calibri"/>
              <a:cs typeface="Calibri"/>
              <a:sym typeface="Calibri"/>
            </a:endParaRPr>
          </a:p>
        </p:txBody>
      </p:sp>
      <p:sp>
        <p:nvSpPr>
          <p:cNvPr id="341" name="Google Shape;341;p1"/>
          <p:cNvSpPr>
            <a:spLocks/>
          </p:cNvSpPr>
          <p:nvPr/>
        </p:nvSpPr>
        <p:spPr>
          <a:xfrm>
            <a:off x="2510535" y="8742521"/>
            <a:ext cx="5466138" cy="918777"/>
          </a:xfrm>
          <a:custGeom>
            <a:avLst/>
            <a:gdLst/>
            <a:ahLst/>
            <a:cxnLst/>
            <a:rect l="l" t="t" r="r" b="b"/>
            <a:pathLst>
              <a:path w="5909338" h="652772" extrusionOk="0">
                <a:moveTo>
                  <a:pt x="0" y="0"/>
                </a:moveTo>
                <a:lnTo>
                  <a:pt x="5909338" y="0"/>
                </a:lnTo>
                <a:lnTo>
                  <a:pt x="5826211" y="652772"/>
                </a:lnTo>
                <a:lnTo>
                  <a:pt x="0" y="642380"/>
                </a:lnTo>
                <a:lnTo>
                  <a:pt x="0" y="0"/>
                </a:lnTo>
                <a:close/>
              </a:path>
            </a:pathLst>
          </a:cu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lt1"/>
              </a:solidFill>
              <a:uFillTx/>
              <a:latin typeface="Calibri"/>
              <a:ea typeface="Calibri"/>
              <a:cs typeface="Calibri"/>
              <a:sym typeface="Calibri"/>
            </a:endParaRPr>
          </a:p>
        </p:txBody>
      </p:sp>
      <p:sp>
        <p:nvSpPr>
          <p:cNvPr id="342" name="Google Shape;342;p1"/>
          <p:cNvSpPr>
            <a:spLocks/>
          </p:cNvSpPr>
          <p:nvPr/>
        </p:nvSpPr>
        <p:spPr>
          <a:xfrm>
            <a:off x="2427958" y="6346126"/>
            <a:ext cx="5550000" cy="916314"/>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lt1"/>
              </a:solidFill>
              <a:uFillTx/>
              <a:latin typeface="Calibri"/>
              <a:ea typeface="Calibri"/>
              <a:cs typeface="Calibri"/>
              <a:sym typeface="Calibri"/>
            </a:endParaRPr>
          </a:p>
        </p:txBody>
      </p:sp>
      <p:sp>
        <p:nvSpPr>
          <p:cNvPr id="343" name="Google Shape;343;p1"/>
          <p:cNvSpPr>
            <a:spLocks/>
          </p:cNvSpPr>
          <p:nvPr/>
        </p:nvSpPr>
        <p:spPr>
          <a:xfrm rot="-5400000">
            <a:off x="771383" y="3809224"/>
            <a:ext cx="3345900" cy="3571800"/>
          </a:xfrm>
          <a:prstGeom prst="blockArc">
            <a:avLst>
              <a:gd name="adj1" fmla="val 10800000"/>
              <a:gd name="adj2" fmla="val 156513"/>
              <a:gd name="adj3" fmla="val 28217"/>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dk1"/>
              </a:solidFill>
              <a:uFillTx/>
              <a:latin typeface="Calibri"/>
              <a:ea typeface="Calibri"/>
              <a:cs typeface="Calibri"/>
              <a:sym typeface="Calibri"/>
            </a:endParaRPr>
          </a:p>
        </p:txBody>
      </p:sp>
      <p:sp>
        <p:nvSpPr>
          <p:cNvPr id="344" name="Google Shape;344;p1"/>
          <p:cNvSpPr>
            <a:spLocks/>
          </p:cNvSpPr>
          <p:nvPr/>
        </p:nvSpPr>
        <p:spPr>
          <a:xfrm rot="5400000" flipH="1">
            <a:off x="5965724" y="1670230"/>
            <a:ext cx="3130056" cy="3294454"/>
          </a:xfrm>
          <a:prstGeom prst="blockArc">
            <a:avLst>
              <a:gd name="adj1" fmla="val 11091293"/>
              <a:gd name="adj2" fmla="val 569901"/>
              <a:gd name="adj3" fmla="val 27181"/>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dk1"/>
              </a:solidFill>
              <a:uFillTx/>
              <a:latin typeface="Calibri"/>
              <a:ea typeface="Calibri"/>
              <a:cs typeface="Calibri"/>
              <a:sym typeface="Calibri"/>
            </a:endParaRPr>
          </a:p>
        </p:txBody>
      </p:sp>
      <p:sp>
        <p:nvSpPr>
          <p:cNvPr id="345" name="Google Shape;345;p1"/>
          <p:cNvSpPr>
            <a:spLocks/>
          </p:cNvSpPr>
          <p:nvPr/>
        </p:nvSpPr>
        <p:spPr>
          <a:xfrm>
            <a:off x="2394043" y="3926374"/>
            <a:ext cx="5571900" cy="938100"/>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lt1"/>
              </a:solidFill>
              <a:uFillTx/>
              <a:latin typeface="Calibri"/>
              <a:ea typeface="Calibri"/>
              <a:cs typeface="Calibri"/>
              <a:sym typeface="Calibri"/>
            </a:endParaRPr>
          </a:p>
        </p:txBody>
      </p:sp>
      <p:sp>
        <p:nvSpPr>
          <p:cNvPr id="346" name="Google Shape;346;p1"/>
          <p:cNvSpPr>
            <a:spLocks/>
          </p:cNvSpPr>
          <p:nvPr/>
        </p:nvSpPr>
        <p:spPr>
          <a:xfrm>
            <a:off x="2599318" y="10806819"/>
            <a:ext cx="1215000" cy="13050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lt1"/>
              </a:solidFill>
              <a:uFillTx/>
              <a:latin typeface="Calibri"/>
              <a:ea typeface="Calibri"/>
              <a:cs typeface="Calibri"/>
              <a:sym typeface="Calibri"/>
            </a:endParaRPr>
          </a:p>
        </p:txBody>
      </p:sp>
      <p:sp>
        <p:nvSpPr>
          <p:cNvPr id="347" name="Google Shape;347;p1"/>
          <p:cNvSpPr>
            <a:spLocks/>
          </p:cNvSpPr>
          <p:nvPr/>
        </p:nvSpPr>
        <p:spPr>
          <a:xfrm>
            <a:off x="2764554" y="11025728"/>
            <a:ext cx="841200" cy="9033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lt1"/>
              </a:solidFill>
              <a:uFillTx/>
              <a:latin typeface="Calibri"/>
              <a:ea typeface="Calibri"/>
              <a:cs typeface="Calibri"/>
              <a:sym typeface="Calibri"/>
            </a:endParaRPr>
          </a:p>
        </p:txBody>
      </p:sp>
      <p:sp>
        <p:nvSpPr>
          <p:cNvPr id="352" name="Google Shape;352;p1"/>
          <p:cNvSpPr>
            <a:spLocks/>
          </p:cNvSpPr>
          <p:nvPr/>
        </p:nvSpPr>
        <p:spPr>
          <a:xfrm>
            <a:off x="1632608" y="1748507"/>
            <a:ext cx="6125339" cy="852600"/>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uFillTx/>
              <a:latin typeface="Calibri"/>
              <a:ea typeface="Calibri"/>
              <a:cs typeface="Calibri"/>
              <a:sym typeface="Calibri"/>
            </a:endParaRPr>
          </a:p>
        </p:txBody>
      </p:sp>
      <p:sp>
        <p:nvSpPr>
          <p:cNvPr id="353" name="Google Shape;353;p1"/>
          <p:cNvSpPr>
            <a:spLocks/>
          </p:cNvSpPr>
          <p:nvPr/>
        </p:nvSpPr>
        <p:spPr>
          <a:xfrm>
            <a:off x="3371665" y="3738538"/>
            <a:ext cx="1215000" cy="13050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lt1"/>
              </a:solidFill>
              <a:uFillTx/>
              <a:latin typeface="Calibri"/>
              <a:ea typeface="Calibri"/>
              <a:cs typeface="Calibri"/>
              <a:sym typeface="Calibri"/>
            </a:endParaRPr>
          </a:p>
        </p:txBody>
      </p:sp>
      <p:sp>
        <p:nvSpPr>
          <p:cNvPr id="354" name="Google Shape;354;p1"/>
          <p:cNvSpPr>
            <a:spLocks/>
          </p:cNvSpPr>
          <p:nvPr/>
        </p:nvSpPr>
        <p:spPr>
          <a:xfrm>
            <a:off x="3562845" y="3969522"/>
            <a:ext cx="841200" cy="9033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lt1"/>
              </a:solidFill>
              <a:uFillTx/>
              <a:latin typeface="Calibri"/>
              <a:ea typeface="Calibri"/>
              <a:cs typeface="Calibri"/>
              <a:sym typeface="Calibri"/>
            </a:endParaRPr>
          </a:p>
        </p:txBody>
      </p:sp>
      <p:sp>
        <p:nvSpPr>
          <p:cNvPr id="358" name="Google Shape;358;p1"/>
          <p:cNvSpPr txBox="1">
            <a:spLocks/>
          </p:cNvSpPr>
          <p:nvPr/>
        </p:nvSpPr>
        <p:spPr>
          <a:xfrm>
            <a:off x="2749439" y="11041139"/>
            <a:ext cx="841200" cy="82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chemeClr val="dk1"/>
                </a:solidFill>
                <a:uFillTx/>
                <a:latin typeface="Calibri"/>
                <a:ea typeface="Calibri"/>
                <a:cs typeface="Calibri"/>
                <a:sym typeface="Calibri"/>
              </a:rPr>
              <a:t>10</a:t>
            </a:r>
            <a:endParaRPr sz="1400" b="0" i="0" u="none" strike="noStrike" cap="none" dirty="0">
              <a:solidFill>
                <a:srgbClr val="000000"/>
              </a:solidFill>
              <a:uFillTx/>
              <a:latin typeface="Arial"/>
              <a:ea typeface="Arial"/>
              <a:cs typeface="Arial"/>
              <a:sym typeface="Arial"/>
            </a:endParaRPr>
          </a:p>
        </p:txBody>
      </p:sp>
      <p:sp>
        <p:nvSpPr>
          <p:cNvPr id="359" name="Google Shape;359;p1"/>
          <p:cNvSpPr txBox="1">
            <a:spLocks/>
          </p:cNvSpPr>
          <p:nvPr/>
        </p:nvSpPr>
        <p:spPr>
          <a:xfrm>
            <a:off x="3537803" y="3989274"/>
            <a:ext cx="841200" cy="82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chemeClr val="dk1"/>
                </a:solidFill>
                <a:uFillTx/>
                <a:latin typeface="Calibri"/>
                <a:ea typeface="Calibri"/>
                <a:cs typeface="Calibri"/>
                <a:sym typeface="Calibri"/>
              </a:rPr>
              <a:t>11</a:t>
            </a:r>
            <a:endParaRPr sz="1400" b="0" i="0" u="none" strike="noStrike" cap="none" dirty="0">
              <a:solidFill>
                <a:srgbClr val="000000"/>
              </a:solidFill>
              <a:uFillTx/>
              <a:latin typeface="Arial"/>
              <a:ea typeface="Arial"/>
              <a:cs typeface="Arial"/>
              <a:sym typeface="Arial"/>
            </a:endParaRPr>
          </a:p>
        </p:txBody>
      </p:sp>
      <p:sp>
        <p:nvSpPr>
          <p:cNvPr id="409" name="Google Shape;409;p1"/>
          <p:cNvSpPr txBox="1">
            <a:spLocks/>
          </p:cNvSpPr>
          <p:nvPr/>
        </p:nvSpPr>
        <p:spPr>
          <a:xfrm>
            <a:off x="5893238" y="601579"/>
            <a:ext cx="184800" cy="42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55"/>
              <a:buFont typeface="Arial"/>
              <a:buNone/>
            </a:pPr>
            <a:endParaRPr sz="2155" b="0" i="0" u="none" strike="noStrike" cap="none">
              <a:solidFill>
                <a:schemeClr val="dk1"/>
              </a:solidFill>
              <a:uFillTx/>
              <a:latin typeface="Calibri"/>
              <a:ea typeface="Calibri"/>
              <a:cs typeface="Calibri"/>
              <a:sym typeface="Calibri"/>
            </a:endParaRPr>
          </a:p>
        </p:txBody>
      </p:sp>
      <p:sp>
        <p:nvSpPr>
          <p:cNvPr id="410" name="Google Shape;410;p1"/>
          <p:cNvSpPr txBox="1">
            <a:spLocks/>
          </p:cNvSpPr>
          <p:nvPr/>
        </p:nvSpPr>
        <p:spPr>
          <a:xfrm>
            <a:off x="1935246" y="130753"/>
            <a:ext cx="5974500" cy="954067"/>
          </a:xfrm>
          <a:prstGeom prst="rect">
            <a:avLst/>
          </a:prstGeom>
          <a:noFill/>
          <a:ln w="9525" cap="flat" cmpd="sng">
            <a:solidFill>
              <a:schemeClr val="accent6">
                <a:lumMod val="50000"/>
              </a:schemeClr>
            </a:solidFill>
            <a:prstDash val="solid"/>
            <a:round/>
            <a:headEnd type="none" w="sm" len="sm"/>
            <a:tailEnd type="none" w="sm" len="sm"/>
          </a:ln>
        </p:spPr>
        <p:txBody>
          <a:bodyPr spcFirstLastPara="1" wrap="square" lIns="91425" tIns="45700" rIns="91425" bIns="45700" anchor="t" anchorCtr="0">
            <a:spAutoFit/>
          </a:bodyPr>
          <a:lstStyle/>
          <a:p>
            <a:pPr algn="ctr">
              <a:buSzPts val="3200"/>
            </a:pPr>
            <a:r>
              <a:rPr lang="en-GB" sz="2800" b="0" i="1" u="none" strike="noStrike" cap="none" dirty="0">
                <a:solidFill>
                  <a:schemeClr val="accent6">
                    <a:lumMod val="50000"/>
                  </a:schemeClr>
                </a:solidFill>
                <a:uFillTx/>
                <a:latin typeface="Calibri"/>
                <a:ea typeface="Calibri"/>
                <a:cs typeface="Calibri"/>
                <a:sym typeface="Calibri"/>
              </a:rPr>
              <a:t>GCSE </a:t>
            </a:r>
            <a:r>
              <a:rPr lang="en-GB" sz="2800" b="0" i="1" u="none" strike="noStrike" cap="none">
                <a:solidFill>
                  <a:schemeClr val="accent6">
                    <a:lumMod val="50000"/>
                  </a:schemeClr>
                </a:solidFill>
                <a:uFillTx/>
                <a:latin typeface="Calibri"/>
                <a:ea typeface="Calibri"/>
                <a:cs typeface="Calibri"/>
                <a:sym typeface="Calibri"/>
              </a:rPr>
              <a:t>PE </a:t>
            </a:r>
          </a:p>
          <a:p>
            <a:pPr algn="ctr">
              <a:buSzPts val="3200"/>
            </a:pPr>
            <a:r>
              <a:rPr lang="en-GB" sz="2800" b="0" i="1" u="none" strike="noStrike" cap="none">
                <a:solidFill>
                  <a:schemeClr val="accent6">
                    <a:lumMod val="50000"/>
                  </a:schemeClr>
                </a:solidFill>
                <a:uFillTx/>
                <a:latin typeface="Calibri"/>
                <a:ea typeface="Calibri"/>
                <a:cs typeface="Calibri"/>
                <a:sym typeface="Calibri"/>
              </a:rPr>
              <a:t>Learning </a:t>
            </a:r>
            <a:r>
              <a:rPr lang="en-GB" sz="2800" b="0" i="1" u="none" strike="noStrike" cap="none" dirty="0">
                <a:solidFill>
                  <a:schemeClr val="accent6">
                    <a:lumMod val="50000"/>
                  </a:schemeClr>
                </a:solidFill>
                <a:uFillTx/>
                <a:latin typeface="Calibri"/>
                <a:ea typeface="Calibri"/>
                <a:cs typeface="Calibri"/>
                <a:sym typeface="Calibri"/>
              </a:rPr>
              <a:t>Journey at </a:t>
            </a:r>
            <a:r>
              <a:rPr lang="en-GB" sz="2800" i="1" dirty="0" err="1">
                <a:solidFill>
                  <a:schemeClr val="accent6">
                    <a:lumMod val="50000"/>
                  </a:schemeClr>
                </a:solidFill>
                <a:latin typeface="Calibri"/>
                <a:ea typeface="Calibri"/>
                <a:cs typeface="Calibri"/>
                <a:sym typeface="Calibri"/>
              </a:rPr>
              <a:t>Hurstmere</a:t>
            </a:r>
            <a:r>
              <a:rPr lang="en-GB" sz="2800" i="1" dirty="0">
                <a:solidFill>
                  <a:schemeClr val="accent6">
                    <a:lumMod val="50000"/>
                  </a:schemeClr>
                </a:solidFill>
                <a:latin typeface="Calibri"/>
                <a:ea typeface="Calibri"/>
                <a:cs typeface="Calibri"/>
                <a:sym typeface="Calibri"/>
              </a:rPr>
              <a:t> School</a:t>
            </a:r>
            <a:endParaRPr lang="en-GB" sz="2800" b="0" i="1" u="none" strike="noStrike" cap="none" dirty="0">
              <a:solidFill>
                <a:schemeClr val="accent6">
                  <a:lumMod val="50000"/>
                </a:schemeClr>
              </a:solidFill>
              <a:uFillTx/>
              <a:latin typeface="Calibri"/>
              <a:ea typeface="Calibri"/>
              <a:cs typeface="Calibri"/>
            </a:endParaRPr>
          </a:p>
        </p:txBody>
      </p:sp>
      <p:sp>
        <p:nvSpPr>
          <p:cNvPr id="578" name="Rectangle 577"/>
          <p:cNvSpPr/>
          <p:nvPr/>
        </p:nvSpPr>
        <p:spPr>
          <a:xfrm rot="1666791" flipV="1">
            <a:off x="1853621" y="11300408"/>
            <a:ext cx="416553" cy="65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99" name="Straight Connector 598">
            <a:extLst>
              <a:ext uri="{FF2B5EF4-FFF2-40B4-BE49-F238E27FC236}">
                <a16:creationId xmlns:a16="http://schemas.microsoft.com/office/drawing/2014/main" id="{2EDB2F53-5336-AE41-B80B-AA261FB05226}"/>
              </a:ext>
            </a:extLst>
          </p:cNvPr>
          <p:cNvCxnSpPr>
            <a:cxnSpLocks/>
          </p:cNvCxnSpPr>
          <p:nvPr/>
        </p:nvCxnSpPr>
        <p:spPr>
          <a:xfrm flipV="1">
            <a:off x="665790" y="10778160"/>
            <a:ext cx="319110" cy="3598"/>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600" name="TextBox 599">
            <a:extLst>
              <a:ext uri="{FF2B5EF4-FFF2-40B4-BE49-F238E27FC236}">
                <a16:creationId xmlns:a16="http://schemas.microsoft.com/office/drawing/2014/main" id="{8FB2B557-5219-4CDA-995E-846CCFDFA85A}"/>
              </a:ext>
            </a:extLst>
          </p:cNvPr>
          <p:cNvSpPr txBox="1"/>
          <p:nvPr/>
        </p:nvSpPr>
        <p:spPr>
          <a:xfrm>
            <a:off x="21214" y="10334832"/>
            <a:ext cx="823713" cy="461665"/>
          </a:xfrm>
          <a:prstGeom prst="rect">
            <a:avLst/>
          </a:prstGeom>
          <a:noFill/>
        </p:spPr>
        <p:txBody>
          <a:bodyPr wrap="square" lIns="91440" tIns="45720" rIns="91440" bIns="45720" rtlCol="0" anchor="t">
            <a:spAutoFit/>
          </a:bodyPr>
          <a:lstStyle/>
          <a:p>
            <a:pPr algn="ctr"/>
            <a:r>
              <a:rPr lang="en-US" sz="800" b="1" dirty="0">
                <a:solidFill>
                  <a:srgbClr val="002060"/>
                </a:solidFill>
              </a:rPr>
              <a:t>Refine skills in core PE lessons </a:t>
            </a:r>
          </a:p>
        </p:txBody>
      </p:sp>
      <p:cxnSp>
        <p:nvCxnSpPr>
          <p:cNvPr id="603" name="Straight Connector 602">
            <a:extLst>
              <a:ext uri="{FF2B5EF4-FFF2-40B4-BE49-F238E27FC236}">
                <a16:creationId xmlns:a16="http://schemas.microsoft.com/office/drawing/2014/main" id="{2EDB2F53-5336-AE41-B80B-AA261FB05226}"/>
              </a:ext>
            </a:extLst>
          </p:cNvPr>
          <p:cNvCxnSpPr>
            <a:cxnSpLocks/>
          </p:cNvCxnSpPr>
          <p:nvPr/>
        </p:nvCxnSpPr>
        <p:spPr>
          <a:xfrm flipH="1" flipV="1">
            <a:off x="1810286" y="10133528"/>
            <a:ext cx="251257" cy="49077"/>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605" name="Rectangle 604"/>
          <p:cNvSpPr/>
          <p:nvPr/>
        </p:nvSpPr>
        <p:spPr>
          <a:xfrm rot="2266926">
            <a:off x="1249589" y="10884079"/>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6" name="Rectangle 605"/>
          <p:cNvSpPr/>
          <p:nvPr/>
        </p:nvSpPr>
        <p:spPr>
          <a:xfrm rot="5247488">
            <a:off x="974346" y="10307937"/>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7" name="Rectangle 606"/>
          <p:cNvSpPr/>
          <p:nvPr/>
        </p:nvSpPr>
        <p:spPr>
          <a:xfrm rot="8278663">
            <a:off x="1248322" y="9723280"/>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8" name="Rectangle 607"/>
          <p:cNvSpPr/>
          <p:nvPr/>
        </p:nvSpPr>
        <p:spPr>
          <a:xfrm rot="9660284">
            <a:off x="1861883" y="9367184"/>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9" name="Rectangle 608"/>
          <p:cNvSpPr/>
          <p:nvPr/>
        </p:nvSpPr>
        <p:spPr>
          <a:xfrm flipV="1">
            <a:off x="2689593" y="9219219"/>
            <a:ext cx="416553" cy="5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614" name="Straight Connector 613">
            <a:extLst>
              <a:ext uri="{FF2B5EF4-FFF2-40B4-BE49-F238E27FC236}">
                <a16:creationId xmlns:a16="http://schemas.microsoft.com/office/drawing/2014/main" id="{2EDB2F53-5336-AE41-B80B-AA261FB05226}"/>
              </a:ext>
            </a:extLst>
          </p:cNvPr>
          <p:cNvCxnSpPr>
            <a:cxnSpLocks/>
          </p:cNvCxnSpPr>
          <p:nvPr/>
        </p:nvCxnSpPr>
        <p:spPr>
          <a:xfrm flipH="1" flipV="1">
            <a:off x="4512722" y="9472235"/>
            <a:ext cx="11142" cy="296122"/>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615" name="Rectangle 614"/>
          <p:cNvSpPr/>
          <p:nvPr/>
        </p:nvSpPr>
        <p:spPr>
          <a:xfrm flipV="1">
            <a:off x="3605754" y="9228207"/>
            <a:ext cx="416553" cy="5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6" name="Rectangle 615"/>
          <p:cNvSpPr/>
          <p:nvPr/>
        </p:nvSpPr>
        <p:spPr>
          <a:xfrm flipV="1">
            <a:off x="4473562" y="9226535"/>
            <a:ext cx="416553" cy="5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7" name="Rectangle 616"/>
          <p:cNvSpPr/>
          <p:nvPr/>
        </p:nvSpPr>
        <p:spPr>
          <a:xfrm flipV="1">
            <a:off x="5300781" y="9226535"/>
            <a:ext cx="416553" cy="5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8" name="Rectangle 617"/>
          <p:cNvSpPr/>
          <p:nvPr/>
        </p:nvSpPr>
        <p:spPr>
          <a:xfrm flipV="1">
            <a:off x="6159262" y="9226535"/>
            <a:ext cx="416553" cy="5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9" name="Rectangle 618"/>
          <p:cNvSpPr/>
          <p:nvPr/>
        </p:nvSpPr>
        <p:spPr>
          <a:xfrm flipV="1">
            <a:off x="6905114" y="9226535"/>
            <a:ext cx="416553" cy="5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23" name="TextBox 622">
            <a:extLst>
              <a:ext uri="{FF2B5EF4-FFF2-40B4-BE49-F238E27FC236}">
                <a16:creationId xmlns:a16="http://schemas.microsoft.com/office/drawing/2014/main" id="{413B3D65-1E45-43BF-8CD0-A001045E7386}"/>
              </a:ext>
            </a:extLst>
          </p:cNvPr>
          <p:cNvSpPr txBox="1"/>
          <p:nvPr/>
        </p:nvSpPr>
        <p:spPr>
          <a:xfrm>
            <a:off x="3872867" y="7416929"/>
            <a:ext cx="1017610" cy="215444"/>
          </a:xfrm>
          <a:prstGeom prst="rect">
            <a:avLst/>
          </a:prstGeom>
          <a:noFill/>
        </p:spPr>
        <p:txBody>
          <a:bodyPr wrap="square" lIns="91440" tIns="45720" rIns="91440" bIns="45720" rtlCol="0" anchor="t">
            <a:spAutoFit/>
          </a:bodyPr>
          <a:lstStyle/>
          <a:p>
            <a:pPr algn="ctr"/>
            <a:endParaRPr lang="en-US" sz="800" b="1" dirty="0">
              <a:solidFill>
                <a:srgbClr val="002060"/>
              </a:solidFill>
            </a:endParaRPr>
          </a:p>
        </p:txBody>
      </p:sp>
      <p:cxnSp>
        <p:nvCxnSpPr>
          <p:cNvPr id="624" name="Straight Connector 623">
            <a:extLst>
              <a:ext uri="{FF2B5EF4-FFF2-40B4-BE49-F238E27FC236}">
                <a16:creationId xmlns:a16="http://schemas.microsoft.com/office/drawing/2014/main" id="{2EDB2F53-5336-AE41-B80B-AA261FB05226}"/>
              </a:ext>
            </a:extLst>
          </p:cNvPr>
          <p:cNvCxnSpPr>
            <a:cxnSpLocks/>
          </p:cNvCxnSpPr>
          <p:nvPr/>
        </p:nvCxnSpPr>
        <p:spPr>
          <a:xfrm flipH="1">
            <a:off x="3599648" y="8562106"/>
            <a:ext cx="1" cy="301182"/>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630" name="Straight Connector 629">
            <a:extLst>
              <a:ext uri="{FF2B5EF4-FFF2-40B4-BE49-F238E27FC236}">
                <a16:creationId xmlns:a16="http://schemas.microsoft.com/office/drawing/2014/main" id="{2EDB2F53-5336-AE41-B80B-AA261FB05226}"/>
              </a:ext>
            </a:extLst>
          </p:cNvPr>
          <p:cNvCxnSpPr>
            <a:cxnSpLocks/>
          </p:cNvCxnSpPr>
          <p:nvPr/>
        </p:nvCxnSpPr>
        <p:spPr>
          <a:xfrm flipH="1">
            <a:off x="6853735" y="8580316"/>
            <a:ext cx="1" cy="301182"/>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631" name="Straight Connector 630">
            <a:extLst>
              <a:ext uri="{FF2B5EF4-FFF2-40B4-BE49-F238E27FC236}">
                <a16:creationId xmlns:a16="http://schemas.microsoft.com/office/drawing/2014/main" id="{2EDB2F53-5336-AE41-B80B-AA261FB05226}"/>
              </a:ext>
            </a:extLst>
          </p:cNvPr>
          <p:cNvCxnSpPr>
            <a:cxnSpLocks/>
          </p:cNvCxnSpPr>
          <p:nvPr/>
        </p:nvCxnSpPr>
        <p:spPr>
          <a:xfrm flipH="1">
            <a:off x="959274" y="9278929"/>
            <a:ext cx="1" cy="301182"/>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634" name="Straight Connector 633">
            <a:extLst>
              <a:ext uri="{FF2B5EF4-FFF2-40B4-BE49-F238E27FC236}">
                <a16:creationId xmlns:a16="http://schemas.microsoft.com/office/drawing/2014/main" id="{2EDB2F53-5336-AE41-B80B-AA261FB05226}"/>
              </a:ext>
            </a:extLst>
          </p:cNvPr>
          <p:cNvCxnSpPr>
            <a:cxnSpLocks/>
          </p:cNvCxnSpPr>
          <p:nvPr/>
        </p:nvCxnSpPr>
        <p:spPr>
          <a:xfrm flipH="1" flipV="1">
            <a:off x="6580099" y="9591200"/>
            <a:ext cx="15547" cy="293741"/>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638" name="Straight Connector 637">
            <a:extLst>
              <a:ext uri="{FF2B5EF4-FFF2-40B4-BE49-F238E27FC236}">
                <a16:creationId xmlns:a16="http://schemas.microsoft.com/office/drawing/2014/main" id="{2EDB2F53-5336-AE41-B80B-AA261FB05226}"/>
              </a:ext>
            </a:extLst>
          </p:cNvPr>
          <p:cNvCxnSpPr>
            <a:cxnSpLocks/>
          </p:cNvCxnSpPr>
          <p:nvPr/>
        </p:nvCxnSpPr>
        <p:spPr>
          <a:xfrm flipH="1" flipV="1">
            <a:off x="7483674" y="9601843"/>
            <a:ext cx="196579" cy="201427"/>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640" name="Straight Connector 639">
            <a:extLst>
              <a:ext uri="{FF2B5EF4-FFF2-40B4-BE49-F238E27FC236}">
                <a16:creationId xmlns:a16="http://schemas.microsoft.com/office/drawing/2014/main" id="{2EDB2F53-5336-AE41-B80B-AA261FB05226}"/>
              </a:ext>
            </a:extLst>
          </p:cNvPr>
          <p:cNvCxnSpPr>
            <a:cxnSpLocks/>
          </p:cNvCxnSpPr>
          <p:nvPr/>
        </p:nvCxnSpPr>
        <p:spPr>
          <a:xfrm flipV="1">
            <a:off x="7718988" y="4766616"/>
            <a:ext cx="81345" cy="274059"/>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641" name="Rectangle 640"/>
          <p:cNvSpPr/>
          <p:nvPr/>
        </p:nvSpPr>
        <p:spPr>
          <a:xfrm rot="7436256">
            <a:off x="8591616" y="8580204"/>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2" name="Rectangle 641"/>
          <p:cNvSpPr/>
          <p:nvPr/>
        </p:nvSpPr>
        <p:spPr>
          <a:xfrm rot="5400000">
            <a:off x="8752443" y="7855752"/>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3" name="Rectangle 642"/>
          <p:cNvSpPr/>
          <p:nvPr/>
        </p:nvSpPr>
        <p:spPr>
          <a:xfrm rot="2708594">
            <a:off x="8477846" y="7169229"/>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4" name="TextBox 643">
            <a:extLst>
              <a:ext uri="{FF2B5EF4-FFF2-40B4-BE49-F238E27FC236}">
                <a16:creationId xmlns:a16="http://schemas.microsoft.com/office/drawing/2014/main" id="{E6C525E7-DB54-4DC7-93E2-822C9F5BB59F}"/>
              </a:ext>
            </a:extLst>
          </p:cNvPr>
          <p:cNvSpPr txBox="1"/>
          <p:nvPr/>
        </p:nvSpPr>
        <p:spPr>
          <a:xfrm>
            <a:off x="8768997" y="6420294"/>
            <a:ext cx="1028077" cy="338554"/>
          </a:xfrm>
          <a:prstGeom prst="rect">
            <a:avLst/>
          </a:prstGeom>
          <a:noFill/>
        </p:spPr>
        <p:txBody>
          <a:bodyPr wrap="square" lIns="91440" tIns="45720" rIns="91440" bIns="45720" rtlCol="0" anchor="t">
            <a:spAutoFit/>
          </a:bodyPr>
          <a:lstStyle/>
          <a:p>
            <a:pPr algn="ctr"/>
            <a:r>
              <a:rPr lang="en-US" sz="800" b="1" dirty="0">
                <a:solidFill>
                  <a:srgbClr val="002060"/>
                </a:solidFill>
              </a:rPr>
              <a:t>Participation in core PE lessons</a:t>
            </a:r>
          </a:p>
        </p:txBody>
      </p:sp>
      <p:sp>
        <p:nvSpPr>
          <p:cNvPr id="645" name="Rectangle 644"/>
          <p:cNvSpPr/>
          <p:nvPr/>
        </p:nvSpPr>
        <p:spPr>
          <a:xfrm rot="948195">
            <a:off x="7801492" y="6810984"/>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6" name="Rectangle 645"/>
          <p:cNvSpPr/>
          <p:nvPr/>
        </p:nvSpPr>
        <p:spPr>
          <a:xfrm>
            <a:off x="4518293" y="6749068"/>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7" name="Rectangle 646"/>
          <p:cNvSpPr/>
          <p:nvPr/>
        </p:nvSpPr>
        <p:spPr>
          <a:xfrm>
            <a:off x="6191217" y="6749068"/>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8" name="Rectangle 647"/>
          <p:cNvSpPr/>
          <p:nvPr/>
        </p:nvSpPr>
        <p:spPr>
          <a:xfrm>
            <a:off x="6995246" y="6727092"/>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9" name="Rectangle 648"/>
          <p:cNvSpPr/>
          <p:nvPr/>
        </p:nvSpPr>
        <p:spPr>
          <a:xfrm>
            <a:off x="5364127" y="6749068"/>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50" name="Rectangle 649"/>
          <p:cNvSpPr/>
          <p:nvPr/>
        </p:nvSpPr>
        <p:spPr>
          <a:xfrm>
            <a:off x="3717769" y="6762146"/>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51" name="Rectangle 650"/>
          <p:cNvSpPr/>
          <p:nvPr/>
        </p:nvSpPr>
        <p:spPr>
          <a:xfrm>
            <a:off x="2841129" y="6757984"/>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54" name="TextBox 653">
            <a:extLst>
              <a:ext uri="{FF2B5EF4-FFF2-40B4-BE49-F238E27FC236}">
                <a16:creationId xmlns:a16="http://schemas.microsoft.com/office/drawing/2014/main" id="{2530D236-ED62-4457-905B-985A4BDA3802}"/>
              </a:ext>
            </a:extLst>
          </p:cNvPr>
          <p:cNvSpPr txBox="1"/>
          <p:nvPr/>
        </p:nvSpPr>
        <p:spPr>
          <a:xfrm>
            <a:off x="-102011" y="5000058"/>
            <a:ext cx="839121" cy="461665"/>
          </a:xfrm>
          <a:prstGeom prst="rect">
            <a:avLst/>
          </a:prstGeom>
          <a:noFill/>
        </p:spPr>
        <p:txBody>
          <a:bodyPr wrap="square" rtlCol="0">
            <a:spAutoFit/>
          </a:bodyPr>
          <a:lstStyle/>
          <a:p>
            <a:pPr algn="ctr"/>
            <a:r>
              <a:rPr lang="en-US" sz="800" b="1" dirty="0">
                <a:solidFill>
                  <a:srgbClr val="002060"/>
                </a:solidFill>
              </a:rPr>
              <a:t>GCSE PE:</a:t>
            </a:r>
          </a:p>
          <a:p>
            <a:pPr algn="ctr"/>
            <a:r>
              <a:rPr lang="en-US" sz="800" b="1" dirty="0">
                <a:solidFill>
                  <a:srgbClr val="002060"/>
                </a:solidFill>
              </a:rPr>
              <a:t>NEA Coursework</a:t>
            </a:r>
          </a:p>
        </p:txBody>
      </p:sp>
      <p:sp>
        <p:nvSpPr>
          <p:cNvPr id="656" name="TextBox 655">
            <a:extLst>
              <a:ext uri="{FF2B5EF4-FFF2-40B4-BE49-F238E27FC236}">
                <a16:creationId xmlns:a16="http://schemas.microsoft.com/office/drawing/2014/main" id="{578E1BCB-5CB3-4184-A464-A447C5EED03D}"/>
              </a:ext>
            </a:extLst>
          </p:cNvPr>
          <p:cNvSpPr txBox="1"/>
          <p:nvPr/>
        </p:nvSpPr>
        <p:spPr>
          <a:xfrm>
            <a:off x="6480926" y="8050782"/>
            <a:ext cx="783911" cy="461665"/>
          </a:xfrm>
          <a:prstGeom prst="rect">
            <a:avLst/>
          </a:prstGeom>
          <a:noFill/>
        </p:spPr>
        <p:txBody>
          <a:bodyPr wrap="square" lIns="91440" tIns="45720" rIns="91440" bIns="45720" rtlCol="0" anchor="t">
            <a:spAutoFit/>
          </a:bodyPr>
          <a:lstStyle/>
          <a:p>
            <a:pPr algn="ctr"/>
            <a:r>
              <a:rPr lang="en-US" sz="800" b="1" dirty="0">
                <a:solidFill>
                  <a:srgbClr val="002060"/>
                </a:solidFill>
              </a:rPr>
              <a:t>Table Tennis Practical</a:t>
            </a:r>
            <a:endParaRPr lang="en-US" sz="800" b="1">
              <a:solidFill>
                <a:srgbClr val="002060"/>
              </a:solidFill>
            </a:endParaRPr>
          </a:p>
        </p:txBody>
      </p:sp>
      <p:cxnSp>
        <p:nvCxnSpPr>
          <p:cNvPr id="657" name="Straight Connector 656">
            <a:extLst>
              <a:ext uri="{FF2B5EF4-FFF2-40B4-BE49-F238E27FC236}">
                <a16:creationId xmlns:a16="http://schemas.microsoft.com/office/drawing/2014/main" id="{2EDB2F53-5336-AE41-B80B-AA261FB05226}"/>
              </a:ext>
            </a:extLst>
          </p:cNvPr>
          <p:cNvCxnSpPr>
            <a:cxnSpLocks/>
          </p:cNvCxnSpPr>
          <p:nvPr/>
        </p:nvCxnSpPr>
        <p:spPr>
          <a:xfrm flipH="1" flipV="1">
            <a:off x="6466736" y="7110877"/>
            <a:ext cx="15547" cy="293741"/>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659" name="Straight Connector 658">
            <a:extLst>
              <a:ext uri="{FF2B5EF4-FFF2-40B4-BE49-F238E27FC236}">
                <a16:creationId xmlns:a16="http://schemas.microsoft.com/office/drawing/2014/main" id="{2EDB2F53-5336-AE41-B80B-AA261FB05226}"/>
              </a:ext>
            </a:extLst>
          </p:cNvPr>
          <p:cNvCxnSpPr>
            <a:cxnSpLocks/>
          </p:cNvCxnSpPr>
          <p:nvPr/>
        </p:nvCxnSpPr>
        <p:spPr>
          <a:xfrm flipV="1">
            <a:off x="1435251" y="7096563"/>
            <a:ext cx="196566" cy="200019"/>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661" name="Straight Connector 660">
            <a:extLst>
              <a:ext uri="{FF2B5EF4-FFF2-40B4-BE49-F238E27FC236}">
                <a16:creationId xmlns:a16="http://schemas.microsoft.com/office/drawing/2014/main" id="{2EDB2F53-5336-AE41-B80B-AA261FB05226}"/>
              </a:ext>
            </a:extLst>
          </p:cNvPr>
          <p:cNvCxnSpPr>
            <a:cxnSpLocks/>
          </p:cNvCxnSpPr>
          <p:nvPr/>
        </p:nvCxnSpPr>
        <p:spPr>
          <a:xfrm flipH="1">
            <a:off x="8590463" y="6481765"/>
            <a:ext cx="250985" cy="209098"/>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662" name="TextBox 661">
            <a:extLst>
              <a:ext uri="{FF2B5EF4-FFF2-40B4-BE49-F238E27FC236}">
                <a16:creationId xmlns:a16="http://schemas.microsoft.com/office/drawing/2014/main" id="{7F19ECC8-F091-4D0E-BEE7-A1E612D39EEC}"/>
              </a:ext>
            </a:extLst>
          </p:cNvPr>
          <p:cNvSpPr txBox="1"/>
          <p:nvPr/>
        </p:nvSpPr>
        <p:spPr>
          <a:xfrm>
            <a:off x="1949065" y="5905807"/>
            <a:ext cx="1128055" cy="215444"/>
          </a:xfrm>
          <a:prstGeom prst="rect">
            <a:avLst/>
          </a:prstGeom>
          <a:noFill/>
        </p:spPr>
        <p:txBody>
          <a:bodyPr wrap="square" lIns="91440" tIns="45720" rIns="91440" bIns="45720" rtlCol="0" anchor="t">
            <a:spAutoFit/>
          </a:bodyPr>
          <a:lstStyle/>
          <a:p>
            <a:pPr algn="ctr"/>
            <a:r>
              <a:rPr lang="en-US" sz="800" b="1" dirty="0">
                <a:solidFill>
                  <a:srgbClr val="002060"/>
                </a:solidFill>
              </a:rPr>
              <a:t>Volleyball Practical</a:t>
            </a:r>
          </a:p>
        </p:txBody>
      </p:sp>
      <p:cxnSp>
        <p:nvCxnSpPr>
          <p:cNvPr id="671" name="Straight Connector 670">
            <a:extLst>
              <a:ext uri="{FF2B5EF4-FFF2-40B4-BE49-F238E27FC236}">
                <a16:creationId xmlns:a16="http://schemas.microsoft.com/office/drawing/2014/main" id="{2EDB2F53-5336-AE41-B80B-AA261FB05226}"/>
              </a:ext>
            </a:extLst>
          </p:cNvPr>
          <p:cNvCxnSpPr>
            <a:cxnSpLocks/>
          </p:cNvCxnSpPr>
          <p:nvPr/>
        </p:nvCxnSpPr>
        <p:spPr>
          <a:xfrm>
            <a:off x="2497841" y="6161910"/>
            <a:ext cx="8483" cy="306677"/>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677" name="TextBox 676">
            <a:extLst>
              <a:ext uri="{FF2B5EF4-FFF2-40B4-BE49-F238E27FC236}">
                <a16:creationId xmlns:a16="http://schemas.microsoft.com/office/drawing/2014/main" id="{766FA576-3A86-41AF-823C-E7B0E4B8DC58}"/>
              </a:ext>
            </a:extLst>
          </p:cNvPr>
          <p:cNvSpPr txBox="1"/>
          <p:nvPr/>
        </p:nvSpPr>
        <p:spPr>
          <a:xfrm>
            <a:off x="8840437" y="2208302"/>
            <a:ext cx="964688" cy="461665"/>
          </a:xfrm>
          <a:prstGeom prst="rect">
            <a:avLst/>
          </a:prstGeom>
          <a:noFill/>
        </p:spPr>
        <p:txBody>
          <a:bodyPr wrap="square" rtlCol="0">
            <a:spAutoFit/>
          </a:bodyPr>
          <a:lstStyle/>
          <a:p>
            <a:pPr algn="ctr"/>
            <a:r>
              <a:rPr lang="en-US" sz="800" b="1" dirty="0">
                <a:solidFill>
                  <a:srgbClr val="002060"/>
                </a:solidFill>
              </a:rPr>
              <a:t>GCSE PE: NEA Coursework hand in</a:t>
            </a:r>
          </a:p>
        </p:txBody>
      </p:sp>
      <p:pic>
        <p:nvPicPr>
          <p:cNvPr id="1038" name="Picture 1037"/>
          <p:cNvPicPr>
            <a:picLocks noChangeAspect="1"/>
          </p:cNvPicPr>
          <p:nvPr/>
        </p:nvPicPr>
        <p:blipFill rotWithShape="1">
          <a:blip r:embed="rId3"/>
          <a:srcRect t="1" b="14946"/>
          <a:stretch/>
        </p:blipFill>
        <p:spPr>
          <a:xfrm>
            <a:off x="9065667" y="2753793"/>
            <a:ext cx="620052" cy="219741"/>
          </a:xfrm>
          <a:prstGeom prst="rect">
            <a:avLst/>
          </a:prstGeom>
        </p:spPr>
      </p:pic>
      <p:sp>
        <p:nvSpPr>
          <p:cNvPr id="679" name="TextBox 678">
            <a:extLst>
              <a:ext uri="{FF2B5EF4-FFF2-40B4-BE49-F238E27FC236}">
                <a16:creationId xmlns:a16="http://schemas.microsoft.com/office/drawing/2014/main" id="{3163FDA7-266C-4B6D-A18B-492E66C165E7}"/>
              </a:ext>
            </a:extLst>
          </p:cNvPr>
          <p:cNvSpPr txBox="1"/>
          <p:nvPr/>
        </p:nvSpPr>
        <p:spPr>
          <a:xfrm>
            <a:off x="8243797" y="1635717"/>
            <a:ext cx="972723" cy="461665"/>
          </a:xfrm>
          <a:prstGeom prst="rect">
            <a:avLst/>
          </a:prstGeom>
          <a:noFill/>
        </p:spPr>
        <p:txBody>
          <a:bodyPr wrap="square" rtlCol="0">
            <a:spAutoFit/>
          </a:bodyPr>
          <a:lstStyle/>
          <a:p>
            <a:pPr algn="ctr"/>
            <a:r>
              <a:rPr lang="en-US" sz="800" b="1" dirty="0">
                <a:solidFill>
                  <a:srgbClr val="002060"/>
                </a:solidFill>
              </a:rPr>
              <a:t>GCSE PE External Moderation</a:t>
            </a:r>
          </a:p>
        </p:txBody>
      </p:sp>
      <p:pic>
        <p:nvPicPr>
          <p:cNvPr id="681" name="Picture 680" descr="A picture containing grass, outdoor, child, umbrella&#10;&#10;Description automatically generated">
            <a:extLst>
              <a:ext uri="{FF2B5EF4-FFF2-40B4-BE49-F238E27FC236}">
                <a16:creationId xmlns:a16="http://schemas.microsoft.com/office/drawing/2014/main" id="{2297FAA8-97F8-48D3-A0EF-DCB622F55034}"/>
              </a:ext>
            </a:extLst>
          </p:cNvPr>
          <p:cNvPicPr>
            <a:picLocks noChangeAspect="1"/>
          </p:cNvPicPr>
          <p:nvPr/>
        </p:nvPicPr>
        <p:blipFill rotWithShape="1">
          <a:blip r:embed="rId4">
            <a:extLst>
              <a:ext uri="{28A0092B-C50C-407E-A947-70E740481C1C}">
                <a14:useLocalDpi xmlns:a14="http://schemas.microsoft.com/office/drawing/2010/main" val="0"/>
              </a:ext>
            </a:extLst>
          </a:blip>
          <a:srcRect l="2088" t="4929" r="18414" b="22291"/>
          <a:stretch/>
        </p:blipFill>
        <p:spPr>
          <a:xfrm>
            <a:off x="8771842" y="1208154"/>
            <a:ext cx="446220" cy="334665"/>
          </a:xfrm>
          <a:prstGeom prst="rect">
            <a:avLst/>
          </a:prstGeom>
        </p:spPr>
      </p:pic>
      <p:cxnSp>
        <p:nvCxnSpPr>
          <p:cNvPr id="684" name="Straight Connector 683">
            <a:extLst>
              <a:ext uri="{FF2B5EF4-FFF2-40B4-BE49-F238E27FC236}">
                <a16:creationId xmlns:a16="http://schemas.microsoft.com/office/drawing/2014/main" id="{2EDB2F53-5336-AE41-B80B-AA261FB05226}"/>
              </a:ext>
            </a:extLst>
          </p:cNvPr>
          <p:cNvCxnSpPr>
            <a:cxnSpLocks/>
          </p:cNvCxnSpPr>
          <p:nvPr/>
        </p:nvCxnSpPr>
        <p:spPr>
          <a:xfrm flipH="1">
            <a:off x="6188920" y="6197267"/>
            <a:ext cx="1" cy="301182"/>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688" name="TextBox 687">
            <a:extLst>
              <a:ext uri="{FF2B5EF4-FFF2-40B4-BE49-F238E27FC236}">
                <a16:creationId xmlns:a16="http://schemas.microsoft.com/office/drawing/2014/main" id="{62AC6640-F91E-4441-985D-D060D91AB5DF}"/>
              </a:ext>
            </a:extLst>
          </p:cNvPr>
          <p:cNvSpPr txBox="1"/>
          <p:nvPr/>
        </p:nvSpPr>
        <p:spPr>
          <a:xfrm>
            <a:off x="2818546" y="3429368"/>
            <a:ext cx="660057" cy="461665"/>
          </a:xfrm>
          <a:prstGeom prst="rect">
            <a:avLst/>
          </a:prstGeom>
          <a:noFill/>
        </p:spPr>
        <p:txBody>
          <a:bodyPr wrap="square" rtlCol="0">
            <a:spAutoFit/>
          </a:bodyPr>
          <a:lstStyle/>
          <a:p>
            <a:pPr algn="ctr"/>
            <a:r>
              <a:rPr lang="en-US" sz="800" b="1" dirty="0">
                <a:solidFill>
                  <a:srgbClr val="002060"/>
                </a:solidFill>
              </a:rPr>
              <a:t>End of Year 10 Exams</a:t>
            </a:r>
          </a:p>
        </p:txBody>
      </p:sp>
      <p:pic>
        <p:nvPicPr>
          <p:cNvPr id="690" name="Picture 689"/>
          <p:cNvPicPr>
            <a:picLocks noChangeAspect="1"/>
          </p:cNvPicPr>
          <p:nvPr/>
        </p:nvPicPr>
        <p:blipFill>
          <a:blip r:embed="rId5"/>
          <a:stretch>
            <a:fillRect/>
          </a:stretch>
        </p:blipFill>
        <p:spPr>
          <a:xfrm>
            <a:off x="3612130" y="3318067"/>
            <a:ext cx="509423" cy="335233"/>
          </a:xfrm>
          <a:prstGeom prst="rect">
            <a:avLst/>
          </a:prstGeom>
        </p:spPr>
      </p:pic>
      <p:sp>
        <p:nvSpPr>
          <p:cNvPr id="691" name="TextBox 690">
            <a:extLst>
              <a:ext uri="{FF2B5EF4-FFF2-40B4-BE49-F238E27FC236}">
                <a16:creationId xmlns:a16="http://schemas.microsoft.com/office/drawing/2014/main" id="{62AC6640-F91E-4441-985D-D060D91AB5DF}"/>
              </a:ext>
            </a:extLst>
          </p:cNvPr>
          <p:cNvSpPr txBox="1"/>
          <p:nvPr/>
        </p:nvSpPr>
        <p:spPr>
          <a:xfrm>
            <a:off x="8840437" y="2003951"/>
            <a:ext cx="861933" cy="215444"/>
          </a:xfrm>
          <a:prstGeom prst="rect">
            <a:avLst/>
          </a:prstGeom>
          <a:noFill/>
        </p:spPr>
        <p:txBody>
          <a:bodyPr wrap="square" rtlCol="0">
            <a:spAutoFit/>
          </a:bodyPr>
          <a:lstStyle/>
          <a:p>
            <a:pPr algn="ctr"/>
            <a:r>
              <a:rPr lang="en-US" sz="800" b="1" dirty="0">
                <a:solidFill>
                  <a:srgbClr val="002060"/>
                </a:solidFill>
              </a:rPr>
              <a:t>Mock Exams</a:t>
            </a:r>
          </a:p>
        </p:txBody>
      </p:sp>
      <p:pic>
        <p:nvPicPr>
          <p:cNvPr id="692" name="Picture 691"/>
          <p:cNvPicPr>
            <a:picLocks noChangeAspect="1"/>
          </p:cNvPicPr>
          <p:nvPr/>
        </p:nvPicPr>
        <p:blipFill>
          <a:blip r:embed="rId5"/>
          <a:stretch>
            <a:fillRect/>
          </a:stretch>
        </p:blipFill>
        <p:spPr>
          <a:xfrm>
            <a:off x="9111439" y="1688741"/>
            <a:ext cx="509423" cy="335233"/>
          </a:xfrm>
          <a:prstGeom prst="rect">
            <a:avLst/>
          </a:prstGeom>
        </p:spPr>
      </p:pic>
      <p:sp>
        <p:nvSpPr>
          <p:cNvPr id="694" name="Rectangle 693"/>
          <p:cNvSpPr/>
          <p:nvPr/>
        </p:nvSpPr>
        <p:spPr>
          <a:xfrm>
            <a:off x="2395153" y="4378099"/>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96" name="Rectangle 695"/>
          <p:cNvSpPr/>
          <p:nvPr/>
        </p:nvSpPr>
        <p:spPr>
          <a:xfrm>
            <a:off x="5947821" y="4378099"/>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97" name="Rectangle 696"/>
          <p:cNvSpPr/>
          <p:nvPr/>
        </p:nvSpPr>
        <p:spPr>
          <a:xfrm>
            <a:off x="4991591" y="4362803"/>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98" name="Rectangle 697"/>
          <p:cNvSpPr/>
          <p:nvPr/>
        </p:nvSpPr>
        <p:spPr>
          <a:xfrm rot="19520548">
            <a:off x="1536558" y="4645790"/>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99" name="Rectangle 698"/>
          <p:cNvSpPr/>
          <p:nvPr/>
        </p:nvSpPr>
        <p:spPr>
          <a:xfrm rot="17095667">
            <a:off x="974345" y="5333301"/>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00" name="Rectangle 699"/>
          <p:cNvSpPr/>
          <p:nvPr/>
        </p:nvSpPr>
        <p:spPr>
          <a:xfrm rot="14119793">
            <a:off x="1239939" y="6246269"/>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01" name="TextBox 700">
            <a:extLst>
              <a:ext uri="{FF2B5EF4-FFF2-40B4-BE49-F238E27FC236}">
                <a16:creationId xmlns:a16="http://schemas.microsoft.com/office/drawing/2014/main" id="{8F6E5503-1085-47CA-A8D4-7EEDA14E5F13}"/>
              </a:ext>
            </a:extLst>
          </p:cNvPr>
          <p:cNvSpPr txBox="1"/>
          <p:nvPr/>
        </p:nvSpPr>
        <p:spPr>
          <a:xfrm>
            <a:off x="2489116" y="1084562"/>
            <a:ext cx="3406744" cy="584775"/>
          </a:xfrm>
          <a:prstGeom prst="rect">
            <a:avLst/>
          </a:prstGeom>
          <a:noFill/>
        </p:spPr>
        <p:txBody>
          <a:bodyPr wrap="square" rtlCol="0">
            <a:spAutoFit/>
          </a:bodyPr>
          <a:lstStyle/>
          <a:p>
            <a:pPr algn="ctr"/>
            <a:r>
              <a:rPr lang="en-US" sz="800" b="1" u="sng" dirty="0">
                <a:solidFill>
                  <a:srgbClr val="002060"/>
                </a:solidFill>
              </a:rPr>
              <a:t>EXAMINATIONS</a:t>
            </a:r>
          </a:p>
          <a:p>
            <a:r>
              <a:rPr lang="en-GB" sz="800" b="1" dirty="0">
                <a:solidFill>
                  <a:srgbClr val="002060"/>
                </a:solidFill>
              </a:rPr>
              <a:t>Paper 1: Applied Anatomy &amp; Physiology and Physical Training.</a:t>
            </a:r>
          </a:p>
          <a:p>
            <a:r>
              <a:rPr lang="en-GB" sz="800" b="1" dirty="0">
                <a:solidFill>
                  <a:srgbClr val="002060"/>
                </a:solidFill>
              </a:rPr>
              <a:t>Paper 2: Socio-Cultural Influences, Sports Psychology &amp; Health, Fitness &amp; Well-Being</a:t>
            </a:r>
            <a:endParaRPr lang="en-US" sz="800" b="1" dirty="0">
              <a:solidFill>
                <a:srgbClr val="002060"/>
              </a:solidFill>
            </a:endParaRPr>
          </a:p>
        </p:txBody>
      </p:sp>
      <p:pic>
        <p:nvPicPr>
          <p:cNvPr id="1046" name="Picture 1045"/>
          <p:cNvPicPr>
            <a:picLocks noChangeAspect="1"/>
          </p:cNvPicPr>
          <p:nvPr/>
        </p:nvPicPr>
        <p:blipFill>
          <a:blip r:embed="rId6"/>
          <a:stretch>
            <a:fillRect/>
          </a:stretch>
        </p:blipFill>
        <p:spPr>
          <a:xfrm>
            <a:off x="1620847" y="1203187"/>
            <a:ext cx="865707" cy="853514"/>
          </a:xfrm>
          <a:prstGeom prst="rect">
            <a:avLst/>
          </a:prstGeom>
        </p:spPr>
      </p:pic>
      <p:cxnSp>
        <p:nvCxnSpPr>
          <p:cNvPr id="705" name="Straight Connector 704">
            <a:extLst>
              <a:ext uri="{FF2B5EF4-FFF2-40B4-BE49-F238E27FC236}">
                <a16:creationId xmlns:a16="http://schemas.microsoft.com/office/drawing/2014/main" id="{2EDB2F53-5336-AE41-B80B-AA261FB05226}"/>
              </a:ext>
            </a:extLst>
          </p:cNvPr>
          <p:cNvCxnSpPr>
            <a:cxnSpLocks/>
          </p:cNvCxnSpPr>
          <p:nvPr/>
        </p:nvCxnSpPr>
        <p:spPr>
          <a:xfrm>
            <a:off x="434567" y="5511174"/>
            <a:ext cx="344008" cy="15101"/>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707" name="Straight Connector 706">
            <a:extLst>
              <a:ext uri="{FF2B5EF4-FFF2-40B4-BE49-F238E27FC236}">
                <a16:creationId xmlns:a16="http://schemas.microsoft.com/office/drawing/2014/main" id="{2EDB2F53-5336-AE41-B80B-AA261FB05226}"/>
              </a:ext>
            </a:extLst>
          </p:cNvPr>
          <p:cNvCxnSpPr>
            <a:cxnSpLocks/>
          </p:cNvCxnSpPr>
          <p:nvPr/>
        </p:nvCxnSpPr>
        <p:spPr>
          <a:xfrm flipH="1" flipV="1">
            <a:off x="3491871" y="3642600"/>
            <a:ext cx="693" cy="310058"/>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708" name="TextBox 707">
            <a:extLst>
              <a:ext uri="{FF2B5EF4-FFF2-40B4-BE49-F238E27FC236}">
                <a16:creationId xmlns:a16="http://schemas.microsoft.com/office/drawing/2014/main" id="{62AC6640-F91E-4441-985D-D060D91AB5DF}"/>
              </a:ext>
            </a:extLst>
          </p:cNvPr>
          <p:cNvSpPr txBox="1"/>
          <p:nvPr/>
        </p:nvSpPr>
        <p:spPr>
          <a:xfrm>
            <a:off x="9075475" y="4616138"/>
            <a:ext cx="563365" cy="338554"/>
          </a:xfrm>
          <a:prstGeom prst="rect">
            <a:avLst/>
          </a:prstGeom>
          <a:noFill/>
        </p:spPr>
        <p:txBody>
          <a:bodyPr wrap="square" rtlCol="0">
            <a:spAutoFit/>
          </a:bodyPr>
          <a:lstStyle/>
          <a:p>
            <a:pPr algn="ctr"/>
            <a:r>
              <a:rPr lang="en-US" sz="800" b="1" dirty="0">
                <a:solidFill>
                  <a:srgbClr val="002060"/>
                </a:solidFill>
              </a:rPr>
              <a:t>Mock Exams</a:t>
            </a:r>
          </a:p>
        </p:txBody>
      </p:sp>
      <p:pic>
        <p:nvPicPr>
          <p:cNvPr id="1054" name="Picture 1053"/>
          <p:cNvPicPr>
            <a:picLocks noChangeAspect="1"/>
          </p:cNvPicPr>
          <p:nvPr/>
        </p:nvPicPr>
        <p:blipFill>
          <a:blip r:embed="rId7"/>
          <a:stretch>
            <a:fillRect/>
          </a:stretch>
        </p:blipFill>
        <p:spPr>
          <a:xfrm>
            <a:off x="9113178" y="4280267"/>
            <a:ext cx="506012" cy="335309"/>
          </a:xfrm>
          <a:prstGeom prst="rect">
            <a:avLst/>
          </a:prstGeom>
        </p:spPr>
      </p:pic>
      <p:cxnSp>
        <p:nvCxnSpPr>
          <p:cNvPr id="709" name="Straight Connector 708">
            <a:extLst>
              <a:ext uri="{FF2B5EF4-FFF2-40B4-BE49-F238E27FC236}">
                <a16:creationId xmlns:a16="http://schemas.microsoft.com/office/drawing/2014/main" id="{2EDB2F53-5336-AE41-B80B-AA261FB05226}"/>
              </a:ext>
            </a:extLst>
          </p:cNvPr>
          <p:cNvCxnSpPr>
            <a:cxnSpLocks/>
          </p:cNvCxnSpPr>
          <p:nvPr/>
        </p:nvCxnSpPr>
        <p:spPr>
          <a:xfrm>
            <a:off x="1653423" y="3923654"/>
            <a:ext cx="168773" cy="197537"/>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711" name="Straight Connector 710">
            <a:extLst>
              <a:ext uri="{FF2B5EF4-FFF2-40B4-BE49-F238E27FC236}">
                <a16:creationId xmlns:a16="http://schemas.microsoft.com/office/drawing/2014/main" id="{2EDB2F53-5336-AE41-B80B-AA261FB05226}"/>
              </a:ext>
            </a:extLst>
          </p:cNvPr>
          <p:cNvCxnSpPr>
            <a:cxnSpLocks/>
          </p:cNvCxnSpPr>
          <p:nvPr/>
        </p:nvCxnSpPr>
        <p:spPr>
          <a:xfrm flipV="1">
            <a:off x="4688836" y="4712418"/>
            <a:ext cx="1484" cy="297976"/>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713" name="Rectangle 712"/>
          <p:cNvSpPr/>
          <p:nvPr/>
        </p:nvSpPr>
        <p:spPr>
          <a:xfrm>
            <a:off x="7203522" y="4370460"/>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14" name="Rectangle 713"/>
          <p:cNvSpPr/>
          <p:nvPr/>
        </p:nvSpPr>
        <p:spPr>
          <a:xfrm rot="19035523">
            <a:off x="8142664" y="4064571"/>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15" name="Rectangle 714"/>
          <p:cNvSpPr/>
          <p:nvPr/>
        </p:nvSpPr>
        <p:spPr>
          <a:xfrm rot="16749729">
            <a:off x="8493181" y="3367258"/>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16" name="Rectangle 715"/>
          <p:cNvSpPr/>
          <p:nvPr/>
        </p:nvSpPr>
        <p:spPr>
          <a:xfrm rot="13736911">
            <a:off x="8278456" y="2638537"/>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17" name="Rectangle 716"/>
          <p:cNvSpPr/>
          <p:nvPr/>
        </p:nvSpPr>
        <p:spPr>
          <a:xfrm rot="11898022">
            <a:off x="7593766" y="2178636"/>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18" name="Rectangle 717"/>
          <p:cNvSpPr/>
          <p:nvPr/>
        </p:nvSpPr>
        <p:spPr>
          <a:xfrm rot="10800000">
            <a:off x="6717110" y="2119465"/>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19" name="Rectangle 718"/>
          <p:cNvSpPr/>
          <p:nvPr/>
        </p:nvSpPr>
        <p:spPr>
          <a:xfrm rot="10800000">
            <a:off x="5810966" y="2119465"/>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20" name="Rectangle 719"/>
          <p:cNvSpPr/>
          <p:nvPr/>
        </p:nvSpPr>
        <p:spPr>
          <a:xfrm rot="10800000">
            <a:off x="4870392" y="2119465"/>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21" name="Rectangle 720"/>
          <p:cNvSpPr/>
          <p:nvPr/>
        </p:nvSpPr>
        <p:spPr>
          <a:xfrm rot="10800000">
            <a:off x="3983552" y="2111579"/>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22" name="Rectangle 721"/>
          <p:cNvSpPr/>
          <p:nvPr/>
        </p:nvSpPr>
        <p:spPr>
          <a:xfrm rot="10800000">
            <a:off x="3123579" y="2119288"/>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23" name="Rectangle 722"/>
          <p:cNvSpPr/>
          <p:nvPr/>
        </p:nvSpPr>
        <p:spPr>
          <a:xfrm rot="10800000">
            <a:off x="2219590" y="2111579"/>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26" name="Straight Connector 725">
            <a:extLst>
              <a:ext uri="{FF2B5EF4-FFF2-40B4-BE49-F238E27FC236}">
                <a16:creationId xmlns:a16="http://schemas.microsoft.com/office/drawing/2014/main" id="{2EDB2F53-5336-AE41-B80B-AA261FB05226}"/>
              </a:ext>
            </a:extLst>
          </p:cNvPr>
          <p:cNvCxnSpPr>
            <a:cxnSpLocks/>
          </p:cNvCxnSpPr>
          <p:nvPr/>
        </p:nvCxnSpPr>
        <p:spPr>
          <a:xfrm>
            <a:off x="5645787" y="3832453"/>
            <a:ext cx="8919" cy="320665"/>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730" name="TextBox 729">
            <a:extLst>
              <a:ext uri="{FF2B5EF4-FFF2-40B4-BE49-F238E27FC236}">
                <a16:creationId xmlns:a16="http://schemas.microsoft.com/office/drawing/2014/main" id="{F622FF38-1109-42AB-B7B3-DF915C0448A2}"/>
              </a:ext>
            </a:extLst>
          </p:cNvPr>
          <p:cNvSpPr txBox="1"/>
          <p:nvPr/>
        </p:nvSpPr>
        <p:spPr>
          <a:xfrm>
            <a:off x="4992188" y="7382727"/>
            <a:ext cx="3450361" cy="707886"/>
          </a:xfrm>
          <a:prstGeom prst="rect">
            <a:avLst/>
          </a:prstGeom>
          <a:noFill/>
        </p:spPr>
        <p:txBody>
          <a:bodyPr wrap="square" rtlCol="0">
            <a:spAutoFit/>
          </a:bodyPr>
          <a:lstStyle/>
          <a:p>
            <a:r>
              <a:rPr lang="en-GB" sz="800" b="1" u="sng" dirty="0">
                <a:solidFill>
                  <a:srgbClr val="002060"/>
                </a:solidFill>
              </a:rPr>
              <a:t>SPORT PSYCHOLOGY</a:t>
            </a:r>
          </a:p>
          <a:p>
            <a:r>
              <a:rPr lang="en-GB" sz="800" b="1" dirty="0">
                <a:solidFill>
                  <a:srgbClr val="002060"/>
                </a:solidFill>
              </a:rPr>
              <a:t>Students will understand the psychological factors that can affect performers. Knowledge of the characteristics and classification of skilful movements, along with goal setting, guidance, feedback, and mental preparation.</a:t>
            </a:r>
            <a:endParaRPr lang="en-US" sz="800" b="1" dirty="0">
              <a:solidFill>
                <a:srgbClr val="002060"/>
              </a:solidFill>
            </a:endParaRPr>
          </a:p>
        </p:txBody>
      </p:sp>
      <p:cxnSp>
        <p:nvCxnSpPr>
          <p:cNvPr id="732" name="Straight Connector 731">
            <a:extLst>
              <a:ext uri="{FF2B5EF4-FFF2-40B4-BE49-F238E27FC236}">
                <a16:creationId xmlns:a16="http://schemas.microsoft.com/office/drawing/2014/main" id="{2EDB2F53-5336-AE41-B80B-AA261FB05226}"/>
              </a:ext>
            </a:extLst>
          </p:cNvPr>
          <p:cNvCxnSpPr>
            <a:cxnSpLocks/>
          </p:cNvCxnSpPr>
          <p:nvPr/>
        </p:nvCxnSpPr>
        <p:spPr>
          <a:xfrm flipH="1" flipV="1">
            <a:off x="8808866" y="4037044"/>
            <a:ext cx="320319" cy="187642"/>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734" name="Straight Connector 733">
            <a:extLst>
              <a:ext uri="{FF2B5EF4-FFF2-40B4-BE49-F238E27FC236}">
                <a16:creationId xmlns:a16="http://schemas.microsoft.com/office/drawing/2014/main" id="{2EDB2F53-5336-AE41-B80B-AA261FB05226}"/>
              </a:ext>
            </a:extLst>
          </p:cNvPr>
          <p:cNvCxnSpPr>
            <a:cxnSpLocks/>
          </p:cNvCxnSpPr>
          <p:nvPr/>
        </p:nvCxnSpPr>
        <p:spPr>
          <a:xfrm flipH="1">
            <a:off x="8673844" y="2115286"/>
            <a:ext cx="228278" cy="208258"/>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738" name="Google Shape;355;p1"/>
          <p:cNvSpPr>
            <a:spLocks/>
          </p:cNvSpPr>
          <p:nvPr/>
        </p:nvSpPr>
        <p:spPr>
          <a:xfrm rot="16200000">
            <a:off x="817374" y="1848406"/>
            <a:ext cx="1038646" cy="676243"/>
          </a:xfrm>
          <a:prstGeom prst="triangle">
            <a:avLst>
              <a:gd name="adj" fmla="val 50000"/>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55"/>
              <a:buFont typeface="Arial"/>
              <a:buNone/>
            </a:pPr>
            <a:endParaRPr sz="2155" b="0" i="0" u="none" strike="noStrike" cap="none">
              <a:solidFill>
                <a:schemeClr val="lt1"/>
              </a:solidFill>
              <a:uFillTx/>
              <a:latin typeface="Calibri"/>
              <a:ea typeface="Calibri"/>
              <a:cs typeface="Calibri"/>
              <a:sym typeface="Calibri"/>
            </a:endParaRPr>
          </a:p>
        </p:txBody>
      </p:sp>
      <p:cxnSp>
        <p:nvCxnSpPr>
          <p:cNvPr id="743" name="Straight Connector 742">
            <a:extLst>
              <a:ext uri="{FF2B5EF4-FFF2-40B4-BE49-F238E27FC236}">
                <a16:creationId xmlns:a16="http://schemas.microsoft.com/office/drawing/2014/main" id="{2EDB2F53-5336-AE41-B80B-AA261FB05226}"/>
              </a:ext>
            </a:extLst>
          </p:cNvPr>
          <p:cNvCxnSpPr>
            <a:cxnSpLocks/>
          </p:cNvCxnSpPr>
          <p:nvPr/>
        </p:nvCxnSpPr>
        <p:spPr>
          <a:xfrm flipH="1">
            <a:off x="8179054" y="1772651"/>
            <a:ext cx="227978" cy="219230"/>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748" name="Straight Connector 747">
            <a:extLst>
              <a:ext uri="{FF2B5EF4-FFF2-40B4-BE49-F238E27FC236}">
                <a16:creationId xmlns:a16="http://schemas.microsoft.com/office/drawing/2014/main" id="{2EDB2F53-5336-AE41-B80B-AA261FB05226}"/>
              </a:ext>
            </a:extLst>
          </p:cNvPr>
          <p:cNvCxnSpPr>
            <a:cxnSpLocks/>
          </p:cNvCxnSpPr>
          <p:nvPr/>
        </p:nvCxnSpPr>
        <p:spPr>
          <a:xfrm flipV="1">
            <a:off x="3992781" y="2405725"/>
            <a:ext cx="1484" cy="297976"/>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750" name="Straight Connector 749">
            <a:extLst>
              <a:ext uri="{FF2B5EF4-FFF2-40B4-BE49-F238E27FC236}">
                <a16:creationId xmlns:a16="http://schemas.microsoft.com/office/drawing/2014/main" id="{2EDB2F53-5336-AE41-B80B-AA261FB05226}"/>
              </a:ext>
            </a:extLst>
          </p:cNvPr>
          <p:cNvCxnSpPr>
            <a:cxnSpLocks/>
          </p:cNvCxnSpPr>
          <p:nvPr/>
        </p:nvCxnSpPr>
        <p:spPr>
          <a:xfrm flipH="1">
            <a:off x="8914977" y="2648224"/>
            <a:ext cx="246636" cy="140982"/>
          </a:xfrm>
          <a:prstGeom prst="line">
            <a:avLst/>
          </a:prstGeom>
          <a:ln>
            <a:tailEnd type="oval"/>
          </a:ln>
        </p:spPr>
        <p:style>
          <a:lnRef idx="3">
            <a:schemeClr val="accent3"/>
          </a:lnRef>
          <a:fillRef idx="0">
            <a:schemeClr val="accent3"/>
          </a:fillRef>
          <a:effectRef idx="2">
            <a:schemeClr val="accent3"/>
          </a:effectRef>
          <a:fontRef idx="minor">
            <a:schemeClr val="tx1"/>
          </a:fontRef>
        </p:style>
      </p:cxnSp>
      <p:sp>
        <p:nvSpPr>
          <p:cNvPr id="755" name="TextBox 754">
            <a:extLst>
              <a:ext uri="{FF2B5EF4-FFF2-40B4-BE49-F238E27FC236}">
                <a16:creationId xmlns:a16="http://schemas.microsoft.com/office/drawing/2014/main" id="{413B3D65-1E45-43BF-8CD0-A001045E7386}"/>
              </a:ext>
            </a:extLst>
          </p:cNvPr>
          <p:cNvSpPr txBox="1"/>
          <p:nvPr/>
        </p:nvSpPr>
        <p:spPr>
          <a:xfrm>
            <a:off x="6236432" y="5107164"/>
            <a:ext cx="2391222" cy="707886"/>
          </a:xfrm>
          <a:prstGeom prst="rect">
            <a:avLst/>
          </a:prstGeom>
          <a:noFill/>
        </p:spPr>
        <p:txBody>
          <a:bodyPr wrap="square" rtlCol="0">
            <a:spAutoFit/>
          </a:bodyPr>
          <a:lstStyle/>
          <a:p>
            <a:pPr algn="ctr"/>
            <a:r>
              <a:rPr lang="en-US" sz="800" b="1" u="sng" dirty="0">
                <a:solidFill>
                  <a:srgbClr val="002060"/>
                </a:solidFill>
              </a:rPr>
              <a:t>ANATOMY &amp; PHYSIOLOGY</a:t>
            </a:r>
          </a:p>
          <a:p>
            <a:r>
              <a:rPr lang="en-US" sz="800" b="1" dirty="0">
                <a:solidFill>
                  <a:srgbClr val="002060"/>
                </a:solidFill>
              </a:rPr>
              <a:t>Students will develop knowledge and understanding of the body systems, bones, muscles and movement planes that are important to physical activity</a:t>
            </a:r>
          </a:p>
        </p:txBody>
      </p:sp>
      <p:pic>
        <p:nvPicPr>
          <p:cNvPr id="1082" name="Picture 1081"/>
          <p:cNvPicPr>
            <a:picLocks noChangeAspect="1"/>
          </p:cNvPicPr>
          <p:nvPr/>
        </p:nvPicPr>
        <p:blipFill>
          <a:blip r:embed="rId8"/>
          <a:stretch>
            <a:fillRect/>
          </a:stretch>
        </p:blipFill>
        <p:spPr>
          <a:xfrm>
            <a:off x="8527169" y="5263443"/>
            <a:ext cx="780909" cy="551634"/>
          </a:xfrm>
          <a:prstGeom prst="rect">
            <a:avLst/>
          </a:prstGeom>
        </p:spPr>
      </p:pic>
      <p:sp>
        <p:nvSpPr>
          <p:cNvPr id="763" name="TextBox 762">
            <a:extLst>
              <a:ext uri="{FF2B5EF4-FFF2-40B4-BE49-F238E27FC236}">
                <a16:creationId xmlns:a16="http://schemas.microsoft.com/office/drawing/2014/main" id="{413B3D65-1E45-43BF-8CD0-A001045E7386}"/>
              </a:ext>
            </a:extLst>
          </p:cNvPr>
          <p:cNvSpPr txBox="1"/>
          <p:nvPr/>
        </p:nvSpPr>
        <p:spPr>
          <a:xfrm>
            <a:off x="3290498" y="12175916"/>
            <a:ext cx="3027480" cy="1169551"/>
          </a:xfrm>
          <a:prstGeom prst="rect">
            <a:avLst/>
          </a:prstGeom>
          <a:noFill/>
        </p:spPr>
        <p:txBody>
          <a:bodyPr wrap="square" rtlCol="0">
            <a:spAutoFit/>
          </a:bodyPr>
          <a:lstStyle/>
          <a:p>
            <a:pPr algn="ctr"/>
            <a:r>
              <a:rPr lang="en-US" sz="1000" b="1" u="sng" dirty="0">
                <a:solidFill>
                  <a:srgbClr val="002060"/>
                </a:solidFill>
              </a:rPr>
              <a:t>GCSE PHYSICAL EDUCATION BREAKDOWN</a:t>
            </a:r>
          </a:p>
          <a:p>
            <a:pPr algn="ctr"/>
            <a:endParaRPr lang="en-US" sz="1000" b="1" u="sng" dirty="0">
              <a:solidFill>
                <a:srgbClr val="002060"/>
              </a:solidFill>
            </a:endParaRPr>
          </a:p>
          <a:p>
            <a:pPr algn="ctr"/>
            <a:r>
              <a:rPr lang="en-US" sz="1000" b="1" dirty="0">
                <a:solidFill>
                  <a:srgbClr val="002060"/>
                </a:solidFill>
              </a:rPr>
              <a:t>Examination – 60%</a:t>
            </a:r>
          </a:p>
          <a:p>
            <a:pPr algn="ctr"/>
            <a:endParaRPr lang="en-US" sz="1000" b="1" dirty="0">
              <a:solidFill>
                <a:srgbClr val="002060"/>
              </a:solidFill>
            </a:endParaRPr>
          </a:p>
          <a:p>
            <a:pPr algn="ctr"/>
            <a:r>
              <a:rPr lang="en-US" sz="1000" b="1" dirty="0">
                <a:solidFill>
                  <a:srgbClr val="002060"/>
                </a:solidFill>
              </a:rPr>
              <a:t>Practical Assessment – 30%</a:t>
            </a:r>
          </a:p>
          <a:p>
            <a:pPr algn="ctr"/>
            <a:endParaRPr lang="en-US" sz="1000" b="1" dirty="0">
              <a:solidFill>
                <a:srgbClr val="002060"/>
              </a:solidFill>
            </a:endParaRPr>
          </a:p>
          <a:p>
            <a:pPr algn="ctr"/>
            <a:r>
              <a:rPr lang="en-US" sz="1000" b="1" dirty="0">
                <a:solidFill>
                  <a:srgbClr val="002060"/>
                </a:solidFill>
              </a:rPr>
              <a:t>Analyse and Evaluate Performance – 10%</a:t>
            </a:r>
          </a:p>
        </p:txBody>
      </p:sp>
      <p:sp>
        <p:nvSpPr>
          <p:cNvPr id="764" name="TextBox 763">
            <a:extLst>
              <a:ext uri="{FF2B5EF4-FFF2-40B4-BE49-F238E27FC236}">
                <a16:creationId xmlns:a16="http://schemas.microsoft.com/office/drawing/2014/main" id="{413B3D65-1E45-43BF-8CD0-A001045E7386}"/>
              </a:ext>
            </a:extLst>
          </p:cNvPr>
          <p:cNvSpPr txBox="1"/>
          <p:nvPr/>
        </p:nvSpPr>
        <p:spPr>
          <a:xfrm>
            <a:off x="320978" y="13417024"/>
            <a:ext cx="3027480" cy="2092881"/>
          </a:xfrm>
          <a:prstGeom prst="rect">
            <a:avLst/>
          </a:prstGeom>
          <a:noFill/>
        </p:spPr>
        <p:txBody>
          <a:bodyPr wrap="square" rtlCol="0">
            <a:spAutoFit/>
          </a:bodyPr>
          <a:lstStyle/>
          <a:p>
            <a:pPr algn="ctr"/>
            <a:r>
              <a:rPr lang="en-US" sz="1000" b="1" u="sng" dirty="0">
                <a:solidFill>
                  <a:srgbClr val="002060"/>
                </a:solidFill>
              </a:rPr>
              <a:t>PRACTICAL ASSESSMENT – 30%</a:t>
            </a:r>
          </a:p>
          <a:p>
            <a:pPr algn="ctr"/>
            <a:endParaRPr lang="en-US" sz="1000" b="1" u="sng" dirty="0">
              <a:solidFill>
                <a:srgbClr val="002060"/>
              </a:solidFill>
            </a:endParaRPr>
          </a:p>
          <a:p>
            <a:pPr algn="just"/>
            <a:r>
              <a:rPr lang="en-US" sz="1000" dirty="0">
                <a:solidFill>
                  <a:srgbClr val="002060"/>
                </a:solidFill>
              </a:rPr>
              <a:t>For GCSE PE, you will need to select </a:t>
            </a:r>
            <a:r>
              <a:rPr lang="en-US" sz="1000" b="1" dirty="0">
                <a:solidFill>
                  <a:srgbClr val="002060"/>
                </a:solidFill>
              </a:rPr>
              <a:t>THREE</a:t>
            </a:r>
            <a:r>
              <a:rPr lang="en-US" sz="1000" dirty="0">
                <a:solidFill>
                  <a:srgbClr val="002060"/>
                </a:solidFill>
              </a:rPr>
              <a:t> sports, with a maximum of two from either the Individual or Team category.</a:t>
            </a:r>
          </a:p>
          <a:p>
            <a:pPr algn="just"/>
            <a:endParaRPr lang="en-US" sz="1000" dirty="0">
              <a:solidFill>
                <a:srgbClr val="002060"/>
              </a:solidFill>
            </a:endParaRPr>
          </a:p>
          <a:p>
            <a:pPr algn="just"/>
            <a:r>
              <a:rPr lang="en-US" sz="1000" dirty="0">
                <a:solidFill>
                  <a:srgbClr val="002060"/>
                </a:solidFill>
              </a:rPr>
              <a:t>You will need to keep a competitive logbook of all the events that you do within your chosen sports. Your teacher will assess you in these sports. Any ‘off-site’ sports will need video evidence.</a:t>
            </a:r>
          </a:p>
          <a:p>
            <a:pPr algn="just"/>
            <a:endParaRPr lang="en-US" sz="1000" dirty="0">
              <a:solidFill>
                <a:srgbClr val="002060"/>
              </a:solidFill>
            </a:endParaRPr>
          </a:p>
          <a:p>
            <a:pPr algn="just"/>
            <a:r>
              <a:rPr lang="en-US" sz="1000" dirty="0">
                <a:solidFill>
                  <a:srgbClr val="002060"/>
                </a:solidFill>
              </a:rPr>
              <a:t>The List of available sports and more information can be found on the website.</a:t>
            </a:r>
          </a:p>
        </p:txBody>
      </p:sp>
      <p:sp>
        <p:nvSpPr>
          <p:cNvPr id="765" name="TextBox 764">
            <a:extLst>
              <a:ext uri="{FF2B5EF4-FFF2-40B4-BE49-F238E27FC236}">
                <a16:creationId xmlns:a16="http://schemas.microsoft.com/office/drawing/2014/main" id="{413B3D65-1E45-43BF-8CD0-A001045E7386}"/>
              </a:ext>
            </a:extLst>
          </p:cNvPr>
          <p:cNvSpPr txBox="1"/>
          <p:nvPr/>
        </p:nvSpPr>
        <p:spPr>
          <a:xfrm>
            <a:off x="6258432" y="13385065"/>
            <a:ext cx="3285550" cy="2246769"/>
          </a:xfrm>
          <a:prstGeom prst="rect">
            <a:avLst/>
          </a:prstGeom>
          <a:noFill/>
        </p:spPr>
        <p:txBody>
          <a:bodyPr wrap="square" rtlCol="0">
            <a:spAutoFit/>
          </a:bodyPr>
          <a:lstStyle/>
          <a:p>
            <a:pPr algn="ctr"/>
            <a:r>
              <a:rPr lang="en-US" sz="1000" b="1" u="sng" dirty="0">
                <a:solidFill>
                  <a:srgbClr val="002060"/>
                </a:solidFill>
              </a:rPr>
              <a:t>ANALYSE AND EVALUATE PERFORMANCE – 10%</a:t>
            </a:r>
          </a:p>
          <a:p>
            <a:pPr algn="ctr"/>
            <a:endParaRPr lang="en-US" sz="1000" b="1" u="sng" dirty="0">
              <a:solidFill>
                <a:srgbClr val="002060"/>
              </a:solidFill>
            </a:endParaRPr>
          </a:p>
          <a:p>
            <a:pPr algn="just"/>
            <a:r>
              <a:rPr lang="en-US" sz="1000" dirty="0">
                <a:solidFill>
                  <a:srgbClr val="002060"/>
                </a:solidFill>
              </a:rPr>
              <a:t>For one of your chosen sports, you will need to create a piece of coursework to demonstrate your ability to analyse and evaluate your own performance.</a:t>
            </a:r>
          </a:p>
          <a:p>
            <a:pPr algn="just"/>
            <a:endParaRPr lang="en-US" sz="1000" dirty="0">
              <a:solidFill>
                <a:srgbClr val="002060"/>
              </a:solidFill>
            </a:endParaRPr>
          </a:p>
          <a:p>
            <a:pPr algn="just"/>
            <a:r>
              <a:rPr lang="en-US" sz="1000" dirty="0">
                <a:solidFill>
                  <a:srgbClr val="002060"/>
                </a:solidFill>
              </a:rPr>
              <a:t>Learners will need to include:</a:t>
            </a:r>
          </a:p>
          <a:p>
            <a:pPr marL="171450" indent="-171450" algn="just">
              <a:buFont typeface="Arial" panose="020B0604020202020204" pitchFamily="34" charset="0"/>
              <a:buChar char="•"/>
            </a:pPr>
            <a:r>
              <a:rPr lang="en-US" sz="1000" dirty="0">
                <a:solidFill>
                  <a:srgbClr val="002060"/>
                </a:solidFill>
              </a:rPr>
              <a:t>Analyse aspects of personal performance in a practical activity</a:t>
            </a:r>
          </a:p>
          <a:p>
            <a:pPr marL="171450" indent="-171450" algn="just">
              <a:buFont typeface="Arial" panose="020B0604020202020204" pitchFamily="34" charset="0"/>
              <a:buChar char="•"/>
            </a:pPr>
            <a:r>
              <a:rPr lang="en-US" sz="1000" dirty="0">
                <a:solidFill>
                  <a:srgbClr val="002060"/>
                </a:solidFill>
              </a:rPr>
              <a:t>Evaluate the strengths and weaknesses of the performance and components of fitness</a:t>
            </a:r>
          </a:p>
          <a:p>
            <a:pPr marL="171450" indent="-171450" algn="just">
              <a:buFont typeface="Arial" panose="020B0604020202020204" pitchFamily="34" charset="0"/>
              <a:buChar char="•"/>
            </a:pPr>
            <a:r>
              <a:rPr lang="en-US" sz="1000" dirty="0">
                <a:solidFill>
                  <a:srgbClr val="002060"/>
                </a:solidFill>
              </a:rPr>
              <a:t>Produce an effective action plan which aims to improve the quality and effectiveness of the performance</a:t>
            </a:r>
          </a:p>
        </p:txBody>
      </p:sp>
      <p:sp>
        <p:nvSpPr>
          <p:cNvPr id="767" name="TextBox 766">
            <a:extLst>
              <a:ext uri="{FF2B5EF4-FFF2-40B4-BE49-F238E27FC236}">
                <a16:creationId xmlns:a16="http://schemas.microsoft.com/office/drawing/2014/main" id="{413B3D65-1E45-43BF-8CD0-A001045E7386}"/>
              </a:ext>
            </a:extLst>
          </p:cNvPr>
          <p:cNvSpPr txBox="1"/>
          <p:nvPr/>
        </p:nvSpPr>
        <p:spPr>
          <a:xfrm>
            <a:off x="48830" y="9037218"/>
            <a:ext cx="1381259" cy="215444"/>
          </a:xfrm>
          <a:prstGeom prst="rect">
            <a:avLst/>
          </a:prstGeom>
          <a:noFill/>
        </p:spPr>
        <p:txBody>
          <a:bodyPr wrap="square" lIns="91440" tIns="45720" rIns="91440" bIns="45720" rtlCol="0" anchor="t">
            <a:spAutoFit/>
          </a:bodyPr>
          <a:lstStyle/>
          <a:p>
            <a:pPr algn="ctr"/>
            <a:r>
              <a:rPr lang="en-US" sz="800" b="1" dirty="0">
                <a:solidFill>
                  <a:srgbClr val="002060"/>
                </a:solidFill>
              </a:rPr>
              <a:t>Football  Practical</a:t>
            </a:r>
          </a:p>
        </p:txBody>
      </p:sp>
      <p:sp>
        <p:nvSpPr>
          <p:cNvPr id="768" name="TextBox 767">
            <a:extLst>
              <a:ext uri="{FF2B5EF4-FFF2-40B4-BE49-F238E27FC236}">
                <a16:creationId xmlns:a16="http://schemas.microsoft.com/office/drawing/2014/main" id="{E6C525E7-DB54-4DC7-93E2-822C9F5BB59F}"/>
              </a:ext>
            </a:extLst>
          </p:cNvPr>
          <p:cNvSpPr txBox="1"/>
          <p:nvPr/>
        </p:nvSpPr>
        <p:spPr>
          <a:xfrm>
            <a:off x="2058871" y="9946484"/>
            <a:ext cx="3401537" cy="707886"/>
          </a:xfrm>
          <a:prstGeom prst="rect">
            <a:avLst/>
          </a:prstGeom>
          <a:noFill/>
        </p:spPr>
        <p:txBody>
          <a:bodyPr wrap="square" lIns="91440" tIns="45720" rIns="91440" bIns="45720" rtlCol="0" anchor="t">
            <a:spAutoFit/>
          </a:bodyPr>
          <a:lstStyle/>
          <a:p>
            <a:pPr algn="ctr"/>
            <a:r>
              <a:rPr lang="en-US" sz="800" b="1" u="sng" dirty="0">
                <a:solidFill>
                  <a:srgbClr val="002060"/>
                </a:solidFill>
              </a:rPr>
              <a:t>PHYSICAL TRAINING / TRAINING METHODS</a:t>
            </a:r>
          </a:p>
          <a:p>
            <a:r>
              <a:rPr lang="en-US" sz="800" b="1" dirty="0">
                <a:solidFill>
                  <a:srgbClr val="002060"/>
                </a:solidFill>
              </a:rPr>
              <a:t>Students will develop their knowledge and understanding of the components of fitness required for practical activities and how each can be measured. Be able to apply principles of training to different types of training and prevent injury </a:t>
            </a:r>
          </a:p>
        </p:txBody>
      </p:sp>
      <p:sp>
        <p:nvSpPr>
          <p:cNvPr id="194" name="Rectangle 193"/>
          <p:cNvSpPr/>
          <p:nvPr/>
        </p:nvSpPr>
        <p:spPr>
          <a:xfrm>
            <a:off x="1947435" y="2670648"/>
            <a:ext cx="2747730" cy="707886"/>
          </a:xfrm>
          <a:prstGeom prst="rect">
            <a:avLst/>
          </a:prstGeom>
        </p:spPr>
        <p:txBody>
          <a:bodyPr wrap="square">
            <a:spAutoFit/>
          </a:bodyPr>
          <a:lstStyle/>
          <a:p>
            <a:r>
              <a:rPr lang="en-GB" sz="800" b="1" u="sng" dirty="0">
                <a:solidFill>
                  <a:srgbClr val="002060"/>
                </a:solidFill>
                <a:latin typeface="Arial" panose="020B0604020202020204" pitchFamily="34" charset="0"/>
                <a:cs typeface="Arial" panose="020B0604020202020204" pitchFamily="34" charset="0"/>
              </a:rPr>
              <a:t>SHORT/LONG TERM EFFECTS OF EXERCISE</a:t>
            </a:r>
          </a:p>
          <a:p>
            <a:r>
              <a:rPr lang="en-GB" sz="800" b="1" dirty="0">
                <a:solidFill>
                  <a:srgbClr val="002060"/>
                </a:solidFill>
                <a:latin typeface="Arial" panose="020B0604020202020204" pitchFamily="34" charset="0"/>
                <a:cs typeface="Arial" panose="020B0604020202020204" pitchFamily="34" charset="0"/>
              </a:rPr>
              <a:t>Students will develop knowledge of the short and long-term effects of exercise on the body systems, and how these effects can impact on physical fitness and performance.</a:t>
            </a:r>
          </a:p>
        </p:txBody>
      </p:sp>
      <p:sp>
        <p:nvSpPr>
          <p:cNvPr id="769" name="TextBox 768">
            <a:extLst>
              <a:ext uri="{FF2B5EF4-FFF2-40B4-BE49-F238E27FC236}">
                <a16:creationId xmlns:a16="http://schemas.microsoft.com/office/drawing/2014/main" id="{E6C525E7-DB54-4DC7-93E2-822C9F5BB59F}"/>
              </a:ext>
            </a:extLst>
          </p:cNvPr>
          <p:cNvSpPr txBox="1"/>
          <p:nvPr/>
        </p:nvSpPr>
        <p:spPr>
          <a:xfrm>
            <a:off x="5536214" y="9988651"/>
            <a:ext cx="2125357" cy="461665"/>
          </a:xfrm>
          <a:prstGeom prst="rect">
            <a:avLst/>
          </a:prstGeom>
          <a:noFill/>
        </p:spPr>
        <p:txBody>
          <a:bodyPr wrap="square" lIns="91440" tIns="45720" rIns="91440" bIns="45720" rtlCol="0" anchor="t">
            <a:spAutoFit/>
          </a:bodyPr>
          <a:lstStyle/>
          <a:p>
            <a:pPr algn="ctr"/>
            <a:r>
              <a:rPr lang="en-US" sz="800" b="1" u="sng" dirty="0">
                <a:solidFill>
                  <a:srgbClr val="002060"/>
                </a:solidFill>
              </a:rPr>
              <a:t>FITNESS TESTING</a:t>
            </a:r>
          </a:p>
          <a:p>
            <a:pPr algn="ctr"/>
            <a:r>
              <a:rPr lang="en-US" sz="800" b="1" dirty="0">
                <a:solidFill>
                  <a:srgbClr val="002060"/>
                </a:solidFill>
              </a:rPr>
              <a:t>Student's complete fitness tests for each of the components of fitness. </a:t>
            </a:r>
          </a:p>
        </p:txBody>
      </p:sp>
      <p:pic>
        <p:nvPicPr>
          <p:cNvPr id="197" name="Picture 196"/>
          <p:cNvPicPr>
            <a:picLocks noChangeAspect="1"/>
          </p:cNvPicPr>
          <p:nvPr/>
        </p:nvPicPr>
        <p:blipFill>
          <a:blip r:embed="rId9"/>
          <a:stretch>
            <a:fillRect/>
          </a:stretch>
        </p:blipFill>
        <p:spPr>
          <a:xfrm>
            <a:off x="7114966" y="8255204"/>
            <a:ext cx="536315" cy="403989"/>
          </a:xfrm>
          <a:prstGeom prst="rect">
            <a:avLst/>
          </a:prstGeom>
        </p:spPr>
      </p:pic>
      <p:sp>
        <p:nvSpPr>
          <p:cNvPr id="198" name="Rectangle 197"/>
          <p:cNvSpPr/>
          <p:nvPr/>
        </p:nvSpPr>
        <p:spPr>
          <a:xfrm>
            <a:off x="-20369" y="3460320"/>
            <a:ext cx="2837901" cy="954107"/>
          </a:xfrm>
          <a:prstGeom prst="rect">
            <a:avLst/>
          </a:prstGeom>
        </p:spPr>
        <p:txBody>
          <a:bodyPr wrap="square">
            <a:spAutoFit/>
          </a:bodyPr>
          <a:lstStyle/>
          <a:p>
            <a:r>
              <a:rPr lang="en-GB" sz="800" b="1" u="sng" dirty="0">
                <a:solidFill>
                  <a:srgbClr val="002060"/>
                </a:solidFill>
                <a:latin typeface="Arial" panose="020B0604020202020204" pitchFamily="34" charset="0"/>
                <a:cs typeface="Arial" panose="020B0604020202020204" pitchFamily="34" charset="0"/>
              </a:rPr>
              <a:t>PHYSICAL ACTIVITY &amp; PARTICIPATION</a:t>
            </a:r>
          </a:p>
          <a:p>
            <a:r>
              <a:rPr lang="en-GB" sz="800" b="1" dirty="0">
                <a:solidFill>
                  <a:srgbClr val="002060"/>
                </a:solidFill>
                <a:latin typeface="Arial" panose="020B0604020202020204" pitchFamily="34" charset="0"/>
                <a:cs typeface="Arial" panose="020B0604020202020204" pitchFamily="34" charset="0"/>
              </a:rPr>
              <a:t>Students will develop their knowledge and understanding of factors affecting </a:t>
            </a:r>
          </a:p>
          <a:p>
            <a:r>
              <a:rPr lang="en-GB" sz="800" b="1" dirty="0">
                <a:solidFill>
                  <a:srgbClr val="002060"/>
                </a:solidFill>
                <a:latin typeface="Arial" panose="020B0604020202020204" pitchFamily="34" charset="0"/>
                <a:cs typeface="Arial" panose="020B0604020202020204" pitchFamily="34" charset="0"/>
              </a:rPr>
              <a:t>participation and strategies to </a:t>
            </a:r>
          </a:p>
          <a:p>
            <a:r>
              <a:rPr lang="en-GB" sz="800" b="1" dirty="0">
                <a:solidFill>
                  <a:srgbClr val="002060"/>
                </a:solidFill>
                <a:latin typeface="Arial" panose="020B0604020202020204" pitchFamily="34" charset="0"/>
                <a:cs typeface="Arial" panose="020B0604020202020204" pitchFamily="34" charset="0"/>
              </a:rPr>
              <a:t>promote participation across</a:t>
            </a:r>
          </a:p>
          <a:p>
            <a:r>
              <a:rPr lang="en-GB" sz="800" b="1" dirty="0">
                <a:solidFill>
                  <a:srgbClr val="002060"/>
                </a:solidFill>
                <a:latin typeface="Arial" panose="020B0604020202020204" pitchFamily="34" charset="0"/>
                <a:cs typeface="Arial" panose="020B0604020202020204" pitchFamily="34" charset="0"/>
              </a:rPr>
              <a:t>a range of different groups </a:t>
            </a:r>
          </a:p>
          <a:p>
            <a:r>
              <a:rPr lang="en-GB" sz="800" b="1" dirty="0">
                <a:solidFill>
                  <a:srgbClr val="002060"/>
                </a:solidFill>
                <a:latin typeface="Arial" panose="020B0604020202020204" pitchFamily="34" charset="0"/>
                <a:cs typeface="Arial" panose="020B0604020202020204" pitchFamily="34" charset="0"/>
              </a:rPr>
              <a:t>in society.</a:t>
            </a:r>
          </a:p>
        </p:txBody>
      </p:sp>
      <p:pic>
        <p:nvPicPr>
          <p:cNvPr id="199" name="Picture 198"/>
          <p:cNvPicPr>
            <a:picLocks noChangeAspect="1"/>
          </p:cNvPicPr>
          <p:nvPr/>
        </p:nvPicPr>
        <p:blipFill>
          <a:blip r:embed="rId10"/>
          <a:stretch>
            <a:fillRect/>
          </a:stretch>
        </p:blipFill>
        <p:spPr>
          <a:xfrm>
            <a:off x="7656204" y="9837479"/>
            <a:ext cx="970578" cy="923802"/>
          </a:xfrm>
          <a:prstGeom prst="rect">
            <a:avLst/>
          </a:prstGeom>
        </p:spPr>
      </p:pic>
      <p:sp>
        <p:nvSpPr>
          <p:cNvPr id="200" name="Rectangle 199"/>
          <p:cNvSpPr/>
          <p:nvPr/>
        </p:nvSpPr>
        <p:spPr>
          <a:xfrm>
            <a:off x="111304" y="7325938"/>
            <a:ext cx="2050927" cy="830997"/>
          </a:xfrm>
          <a:prstGeom prst="rect">
            <a:avLst/>
          </a:prstGeom>
        </p:spPr>
        <p:txBody>
          <a:bodyPr wrap="square">
            <a:spAutoFit/>
          </a:bodyPr>
          <a:lstStyle/>
          <a:p>
            <a:r>
              <a:rPr lang="en-GB" sz="800" b="1" u="sng" dirty="0">
                <a:solidFill>
                  <a:srgbClr val="002060"/>
                </a:solidFill>
                <a:latin typeface="Arial" panose="020B0604020202020204" pitchFamily="34" charset="0"/>
                <a:cs typeface="Arial" panose="020B0604020202020204" pitchFamily="34" charset="0"/>
              </a:rPr>
              <a:t>Ethical &amp; Socio-Cultural Issues</a:t>
            </a:r>
          </a:p>
          <a:p>
            <a:r>
              <a:rPr lang="en-GB" sz="800" b="1" dirty="0">
                <a:solidFill>
                  <a:srgbClr val="002060"/>
                </a:solidFill>
                <a:latin typeface="Arial" panose="020B0604020202020204" pitchFamily="34" charset="0"/>
                <a:cs typeface="Arial" panose="020B0604020202020204" pitchFamily="34" charset="0"/>
              </a:rPr>
              <a:t>Students will understand the ethics in sport including sportsmanship, gamesmanship and deviance. The effects of drugs in sport and  reasons for player violence.</a:t>
            </a:r>
          </a:p>
        </p:txBody>
      </p:sp>
      <p:sp>
        <p:nvSpPr>
          <p:cNvPr id="771" name="Rectangle 770"/>
          <p:cNvSpPr/>
          <p:nvPr/>
        </p:nvSpPr>
        <p:spPr>
          <a:xfrm rot="385223">
            <a:off x="2033552" y="6749526"/>
            <a:ext cx="416553" cy="6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72" name="Straight Connector 771">
            <a:extLst>
              <a:ext uri="{FF2B5EF4-FFF2-40B4-BE49-F238E27FC236}">
                <a16:creationId xmlns:a16="http://schemas.microsoft.com/office/drawing/2014/main" id="{2EDB2F53-5336-AE41-B80B-AA261FB05226}"/>
              </a:ext>
            </a:extLst>
          </p:cNvPr>
          <p:cNvCxnSpPr>
            <a:cxnSpLocks/>
          </p:cNvCxnSpPr>
          <p:nvPr/>
        </p:nvCxnSpPr>
        <p:spPr>
          <a:xfrm flipV="1">
            <a:off x="6851572" y="2563006"/>
            <a:ext cx="146731" cy="291622"/>
          </a:xfrm>
          <a:prstGeom prst="line">
            <a:avLst/>
          </a:prstGeom>
          <a:ln>
            <a:tailEnd type="oval"/>
          </a:ln>
        </p:spPr>
        <p:style>
          <a:lnRef idx="3">
            <a:schemeClr val="accent3"/>
          </a:lnRef>
          <a:fillRef idx="0">
            <a:schemeClr val="accent3"/>
          </a:fillRef>
          <a:effectRef idx="2">
            <a:schemeClr val="accent3"/>
          </a:effectRef>
          <a:fontRef idx="minor">
            <a:schemeClr val="tx1"/>
          </a:fontRef>
        </p:style>
      </p:cxnSp>
      <p:pic>
        <p:nvPicPr>
          <p:cNvPr id="205" name="Picture 204"/>
          <p:cNvPicPr>
            <a:picLocks noChangeAspect="1"/>
          </p:cNvPicPr>
          <p:nvPr/>
        </p:nvPicPr>
        <p:blipFill>
          <a:blip r:embed="rId11"/>
          <a:stretch>
            <a:fillRect/>
          </a:stretch>
        </p:blipFill>
        <p:spPr>
          <a:xfrm>
            <a:off x="347088" y="6653113"/>
            <a:ext cx="713672" cy="503224"/>
          </a:xfrm>
          <a:prstGeom prst="rect">
            <a:avLst/>
          </a:prstGeom>
        </p:spPr>
      </p:pic>
      <p:sp>
        <p:nvSpPr>
          <p:cNvPr id="206" name="Rectangle 205"/>
          <p:cNvSpPr/>
          <p:nvPr/>
        </p:nvSpPr>
        <p:spPr>
          <a:xfrm>
            <a:off x="2498309" y="7809453"/>
            <a:ext cx="2363504" cy="707886"/>
          </a:xfrm>
          <a:prstGeom prst="rect">
            <a:avLst/>
          </a:prstGeom>
        </p:spPr>
        <p:txBody>
          <a:bodyPr wrap="square">
            <a:spAutoFit/>
          </a:bodyPr>
          <a:lstStyle/>
          <a:p>
            <a:pPr algn="ctr"/>
            <a:r>
              <a:rPr lang="en-GB" sz="800" b="1" u="sng" dirty="0">
                <a:solidFill>
                  <a:srgbClr val="002060"/>
                </a:solidFill>
                <a:latin typeface="Arial" panose="020B0604020202020204" pitchFamily="34" charset="0"/>
                <a:cs typeface="Arial" panose="020B0604020202020204" pitchFamily="34" charset="0"/>
              </a:rPr>
              <a:t>COMMERCIALISATION</a:t>
            </a:r>
          </a:p>
          <a:p>
            <a:r>
              <a:rPr lang="en-GB" sz="800" b="1" dirty="0">
                <a:solidFill>
                  <a:srgbClr val="002060"/>
                </a:solidFill>
                <a:latin typeface="Arial" panose="020B0604020202020204" pitchFamily="34" charset="0"/>
                <a:cs typeface="Arial" panose="020B0604020202020204" pitchFamily="34" charset="0"/>
              </a:rPr>
              <a:t>Students will develop an understanding of commercialisation in sport, along with the influences of media on participation and performances in sport.</a:t>
            </a:r>
          </a:p>
        </p:txBody>
      </p:sp>
      <p:sp>
        <p:nvSpPr>
          <p:cNvPr id="773" name="TextBox 772">
            <a:extLst>
              <a:ext uri="{FF2B5EF4-FFF2-40B4-BE49-F238E27FC236}">
                <a16:creationId xmlns:a16="http://schemas.microsoft.com/office/drawing/2014/main" id="{413B3D65-1E45-43BF-8CD0-A001045E7386}"/>
              </a:ext>
            </a:extLst>
          </p:cNvPr>
          <p:cNvSpPr txBox="1"/>
          <p:nvPr/>
        </p:nvSpPr>
        <p:spPr>
          <a:xfrm>
            <a:off x="2349197" y="4833547"/>
            <a:ext cx="1017610" cy="338554"/>
          </a:xfrm>
          <a:prstGeom prst="rect">
            <a:avLst/>
          </a:prstGeom>
          <a:noFill/>
        </p:spPr>
        <p:txBody>
          <a:bodyPr wrap="square" rtlCol="0">
            <a:spAutoFit/>
          </a:bodyPr>
          <a:lstStyle/>
          <a:p>
            <a:pPr algn="ctr"/>
            <a:r>
              <a:rPr lang="en-US" sz="800" b="1" dirty="0">
                <a:solidFill>
                  <a:srgbClr val="002060"/>
                </a:solidFill>
              </a:rPr>
              <a:t>Athletics Practical</a:t>
            </a:r>
          </a:p>
        </p:txBody>
      </p:sp>
      <p:pic>
        <p:nvPicPr>
          <p:cNvPr id="776" name="Picture 775"/>
          <p:cNvPicPr>
            <a:picLocks noChangeAspect="1"/>
          </p:cNvPicPr>
          <p:nvPr/>
        </p:nvPicPr>
        <p:blipFill rotWithShape="1">
          <a:blip r:embed="rId12"/>
          <a:srcRect l="11350" t="16857" r="12598"/>
          <a:stretch/>
        </p:blipFill>
        <p:spPr>
          <a:xfrm>
            <a:off x="3295925" y="4941583"/>
            <a:ext cx="415324" cy="467807"/>
          </a:xfrm>
          <a:prstGeom prst="rect">
            <a:avLst/>
          </a:prstGeom>
        </p:spPr>
      </p:pic>
      <p:pic>
        <p:nvPicPr>
          <p:cNvPr id="210" name="Picture 209"/>
          <p:cNvPicPr>
            <a:picLocks noChangeAspect="1"/>
          </p:cNvPicPr>
          <p:nvPr/>
        </p:nvPicPr>
        <p:blipFill>
          <a:blip r:embed="rId13"/>
          <a:stretch>
            <a:fillRect/>
          </a:stretch>
        </p:blipFill>
        <p:spPr>
          <a:xfrm>
            <a:off x="3306888" y="7330870"/>
            <a:ext cx="794106" cy="454928"/>
          </a:xfrm>
          <a:prstGeom prst="rect">
            <a:avLst/>
          </a:prstGeom>
        </p:spPr>
      </p:pic>
      <p:sp>
        <p:nvSpPr>
          <p:cNvPr id="777" name="TextBox 776">
            <a:extLst>
              <a:ext uri="{FF2B5EF4-FFF2-40B4-BE49-F238E27FC236}">
                <a16:creationId xmlns:a16="http://schemas.microsoft.com/office/drawing/2014/main" id="{413B3D65-1E45-43BF-8CD0-A001045E7386}"/>
              </a:ext>
            </a:extLst>
          </p:cNvPr>
          <p:cNvSpPr txBox="1"/>
          <p:nvPr/>
        </p:nvSpPr>
        <p:spPr>
          <a:xfrm>
            <a:off x="7469226" y="3485209"/>
            <a:ext cx="826044" cy="338554"/>
          </a:xfrm>
          <a:prstGeom prst="rect">
            <a:avLst/>
          </a:prstGeom>
          <a:noFill/>
        </p:spPr>
        <p:txBody>
          <a:bodyPr wrap="square" rtlCol="0">
            <a:spAutoFit/>
          </a:bodyPr>
          <a:lstStyle/>
          <a:p>
            <a:pPr algn="ctr"/>
            <a:r>
              <a:rPr lang="en-US" sz="800" b="1" dirty="0">
                <a:solidFill>
                  <a:srgbClr val="002060"/>
                </a:solidFill>
              </a:rPr>
              <a:t>Football Practical</a:t>
            </a:r>
          </a:p>
        </p:txBody>
      </p:sp>
      <p:pic>
        <p:nvPicPr>
          <p:cNvPr id="778" name="Picture 777"/>
          <p:cNvPicPr>
            <a:picLocks noChangeAspect="1"/>
          </p:cNvPicPr>
          <p:nvPr/>
        </p:nvPicPr>
        <p:blipFill rotWithShape="1">
          <a:blip r:embed="rId14"/>
          <a:srcRect l="14594" t="18964" r="5033" b="14556"/>
          <a:stretch/>
        </p:blipFill>
        <p:spPr>
          <a:xfrm>
            <a:off x="7521197" y="2903303"/>
            <a:ext cx="721000" cy="596365"/>
          </a:xfrm>
          <a:prstGeom prst="rect">
            <a:avLst/>
          </a:prstGeom>
        </p:spPr>
      </p:pic>
      <p:pic>
        <p:nvPicPr>
          <p:cNvPr id="211" name="Picture 210"/>
          <p:cNvPicPr>
            <a:picLocks noChangeAspect="1"/>
          </p:cNvPicPr>
          <p:nvPr/>
        </p:nvPicPr>
        <p:blipFill>
          <a:blip r:embed="rId15"/>
          <a:stretch>
            <a:fillRect/>
          </a:stretch>
        </p:blipFill>
        <p:spPr>
          <a:xfrm>
            <a:off x="6415231" y="6966737"/>
            <a:ext cx="836395" cy="574377"/>
          </a:xfrm>
          <a:prstGeom prst="rect">
            <a:avLst/>
          </a:prstGeom>
        </p:spPr>
      </p:pic>
      <p:sp>
        <p:nvSpPr>
          <p:cNvPr id="213" name="Rectangle 212"/>
          <p:cNvSpPr/>
          <p:nvPr/>
        </p:nvSpPr>
        <p:spPr>
          <a:xfrm>
            <a:off x="3761933" y="5106845"/>
            <a:ext cx="2558427" cy="830997"/>
          </a:xfrm>
          <a:prstGeom prst="rect">
            <a:avLst/>
          </a:prstGeom>
        </p:spPr>
        <p:txBody>
          <a:bodyPr wrap="square" lIns="91440" tIns="45720" rIns="91440" bIns="45720" anchor="t">
            <a:spAutoFit/>
          </a:bodyPr>
          <a:lstStyle/>
          <a:p>
            <a:r>
              <a:rPr lang="en-GB" sz="800" b="1" u="sng" dirty="0">
                <a:solidFill>
                  <a:srgbClr val="002060"/>
                </a:solidFill>
                <a:latin typeface="Arial" panose="020B0604020202020204" pitchFamily="34" charset="0"/>
                <a:cs typeface="Arial" panose="020B0604020202020204" pitchFamily="34" charset="0"/>
              </a:rPr>
              <a:t>HEALTH, FITNESS &amp; WELL-BEING</a:t>
            </a:r>
          </a:p>
          <a:p>
            <a:r>
              <a:rPr lang="en-GB" sz="800" b="1" dirty="0">
                <a:solidFill>
                  <a:srgbClr val="002060"/>
                </a:solidFill>
                <a:latin typeface="Arial" panose="020B0604020202020204" pitchFamily="34" charset="0"/>
                <a:cs typeface="Arial" panose="020B0604020202020204" pitchFamily="34" charset="0"/>
              </a:rPr>
              <a:t>Students will understand the benefits of participating in physical activity to health, fitness and well-being. Physical, emotional and social benefits as well as the consequences of a sedentary lifestyle.</a:t>
            </a:r>
          </a:p>
        </p:txBody>
      </p:sp>
      <p:sp>
        <p:nvSpPr>
          <p:cNvPr id="214" name="Rectangle 213"/>
          <p:cNvSpPr/>
          <p:nvPr/>
        </p:nvSpPr>
        <p:spPr>
          <a:xfrm>
            <a:off x="4366254" y="3309281"/>
            <a:ext cx="2182121" cy="584775"/>
          </a:xfrm>
          <a:prstGeom prst="rect">
            <a:avLst/>
          </a:prstGeom>
        </p:spPr>
        <p:txBody>
          <a:bodyPr wrap="square">
            <a:spAutoFit/>
          </a:bodyPr>
          <a:lstStyle/>
          <a:p>
            <a:r>
              <a:rPr lang="en-GB" sz="800" b="1" u="sng" dirty="0">
                <a:solidFill>
                  <a:srgbClr val="002060"/>
                </a:solidFill>
                <a:latin typeface="Arial" panose="020B0604020202020204" pitchFamily="34" charset="0"/>
                <a:cs typeface="Arial" panose="020B0604020202020204" pitchFamily="34" charset="0"/>
              </a:rPr>
              <a:t>DIET &amp; NUTRITION</a:t>
            </a:r>
          </a:p>
          <a:p>
            <a:r>
              <a:rPr lang="en-GB" sz="800" b="1" dirty="0">
                <a:solidFill>
                  <a:srgbClr val="002060"/>
                </a:solidFill>
                <a:latin typeface="Arial" panose="020B0604020202020204" pitchFamily="34" charset="0"/>
                <a:cs typeface="Arial" panose="020B0604020202020204" pitchFamily="34" charset="0"/>
              </a:rPr>
              <a:t>Students will develop an understanding of the components of a balanced diet, and hydration on performers.</a:t>
            </a:r>
          </a:p>
        </p:txBody>
      </p:sp>
      <p:cxnSp>
        <p:nvCxnSpPr>
          <p:cNvPr id="779" name="Straight Connector 778">
            <a:extLst>
              <a:ext uri="{FF2B5EF4-FFF2-40B4-BE49-F238E27FC236}">
                <a16:creationId xmlns:a16="http://schemas.microsoft.com/office/drawing/2014/main" id="{2EDB2F53-5336-AE41-B80B-AA261FB05226}"/>
              </a:ext>
            </a:extLst>
          </p:cNvPr>
          <p:cNvCxnSpPr>
            <a:cxnSpLocks/>
          </p:cNvCxnSpPr>
          <p:nvPr/>
        </p:nvCxnSpPr>
        <p:spPr>
          <a:xfrm>
            <a:off x="4034333" y="1586108"/>
            <a:ext cx="1551" cy="291804"/>
          </a:xfrm>
          <a:prstGeom prst="line">
            <a:avLst/>
          </a:prstGeom>
          <a:ln>
            <a:tailEnd type="oval"/>
          </a:ln>
        </p:spPr>
        <p:style>
          <a:lnRef idx="3">
            <a:schemeClr val="accent3"/>
          </a:lnRef>
          <a:fillRef idx="0">
            <a:schemeClr val="accent3"/>
          </a:fillRef>
          <a:effectRef idx="2">
            <a:schemeClr val="accent3"/>
          </a:effectRef>
          <a:fontRef idx="minor">
            <a:schemeClr val="tx1"/>
          </a:fontRef>
        </p:style>
      </p:cxnSp>
      <p:cxnSp>
        <p:nvCxnSpPr>
          <p:cNvPr id="782" name="Straight Connector 781">
            <a:extLst>
              <a:ext uri="{FF2B5EF4-FFF2-40B4-BE49-F238E27FC236}">
                <a16:creationId xmlns:a16="http://schemas.microsoft.com/office/drawing/2014/main" id="{2EDB2F53-5336-AE41-B80B-AA261FB05226}"/>
              </a:ext>
            </a:extLst>
          </p:cNvPr>
          <p:cNvCxnSpPr>
            <a:cxnSpLocks/>
          </p:cNvCxnSpPr>
          <p:nvPr/>
        </p:nvCxnSpPr>
        <p:spPr>
          <a:xfrm>
            <a:off x="8126648" y="3532115"/>
            <a:ext cx="356900" cy="7045"/>
          </a:xfrm>
          <a:prstGeom prst="line">
            <a:avLst/>
          </a:prstGeom>
          <a:ln>
            <a:tailEnd type="oval"/>
          </a:ln>
        </p:spPr>
        <p:style>
          <a:lnRef idx="3">
            <a:schemeClr val="accent3"/>
          </a:lnRef>
          <a:fillRef idx="0">
            <a:schemeClr val="accent3"/>
          </a:fillRef>
          <a:effectRef idx="2">
            <a:schemeClr val="accent3"/>
          </a:effectRef>
          <a:fontRef idx="minor">
            <a:schemeClr val="tx1"/>
          </a:fontRef>
        </p:style>
      </p:cxnSp>
      <p:pic>
        <p:nvPicPr>
          <p:cNvPr id="5" name="Picture 4">
            <a:extLst>
              <a:ext uri="{FF2B5EF4-FFF2-40B4-BE49-F238E27FC236}">
                <a16:creationId xmlns:a16="http://schemas.microsoft.com/office/drawing/2014/main" id="{4D782469-52A3-4427-8B5C-AF592FDCAF0F}"/>
              </a:ext>
            </a:extLst>
          </p:cNvPr>
          <p:cNvPicPr>
            <a:picLocks noChangeAspect="1"/>
          </p:cNvPicPr>
          <p:nvPr/>
        </p:nvPicPr>
        <p:blipFill rotWithShape="1">
          <a:blip r:embed="rId16"/>
          <a:srcRect t="18972" r="1211" b="25625"/>
          <a:stretch/>
        </p:blipFill>
        <p:spPr>
          <a:xfrm>
            <a:off x="7761459" y="8921910"/>
            <a:ext cx="602214" cy="533006"/>
          </a:xfrm>
          <a:prstGeom prst="rect">
            <a:avLst/>
          </a:prstGeom>
        </p:spPr>
      </p:pic>
      <p:cxnSp>
        <p:nvCxnSpPr>
          <p:cNvPr id="774" name="Straight Connector 773">
            <a:extLst>
              <a:ext uri="{FF2B5EF4-FFF2-40B4-BE49-F238E27FC236}">
                <a16:creationId xmlns:a16="http://schemas.microsoft.com/office/drawing/2014/main" id="{2EDB2F53-5336-AE41-B80B-AA261FB05226}"/>
              </a:ext>
            </a:extLst>
          </p:cNvPr>
          <p:cNvCxnSpPr>
            <a:cxnSpLocks/>
          </p:cNvCxnSpPr>
          <p:nvPr/>
        </p:nvCxnSpPr>
        <p:spPr>
          <a:xfrm flipH="1" flipV="1">
            <a:off x="3191187" y="4741248"/>
            <a:ext cx="2252" cy="314826"/>
          </a:xfrm>
          <a:prstGeom prst="line">
            <a:avLst/>
          </a:prstGeom>
          <a:ln>
            <a:tailEnd type="oval"/>
          </a:ln>
        </p:spPr>
        <p:style>
          <a:lnRef idx="3">
            <a:schemeClr val="accent3"/>
          </a:lnRef>
          <a:fillRef idx="0">
            <a:schemeClr val="accent3"/>
          </a:fillRef>
          <a:effectRef idx="2">
            <a:schemeClr val="accent3"/>
          </a:effectRef>
          <a:fontRef idx="minor">
            <a:schemeClr val="tx1"/>
          </a:fontRef>
        </p:style>
      </p:cxnSp>
      <p:pic>
        <p:nvPicPr>
          <p:cNvPr id="2" name="Picture 1" descr="A black background with white text&#10;&#10;Description automatically generated">
            <a:extLst>
              <a:ext uri="{FF2B5EF4-FFF2-40B4-BE49-F238E27FC236}">
                <a16:creationId xmlns:a16="http://schemas.microsoft.com/office/drawing/2014/main" id="{76204C50-2D8A-C897-C60B-E60AEB2AE83E}"/>
              </a:ext>
            </a:extLst>
          </p:cNvPr>
          <p:cNvPicPr>
            <a:picLocks noChangeAspect="1"/>
          </p:cNvPicPr>
          <p:nvPr/>
        </p:nvPicPr>
        <p:blipFill rotWithShape="1">
          <a:blip r:embed="rId17"/>
          <a:srcRect r="69178"/>
          <a:stretch/>
        </p:blipFill>
        <p:spPr>
          <a:xfrm>
            <a:off x="1486984" y="63248414"/>
            <a:ext cx="846924" cy="929148"/>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EBC08459-D1F9-0D89-26E8-8A6D7E58A468}"/>
              </a:ext>
            </a:extLst>
          </p:cNvPr>
          <p:cNvPicPr>
            <a:picLocks noChangeAspect="1"/>
          </p:cNvPicPr>
          <p:nvPr/>
        </p:nvPicPr>
        <p:blipFill rotWithShape="1">
          <a:blip r:embed="rId17"/>
          <a:srcRect l="-1056" r="68310" b="1449"/>
          <a:stretch/>
        </p:blipFill>
        <p:spPr>
          <a:xfrm>
            <a:off x="151267" y="16339114"/>
            <a:ext cx="897827" cy="915683"/>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19D9830B-36DE-5FF2-3AFC-0D599A7C9D32}"/>
              </a:ext>
            </a:extLst>
          </p:cNvPr>
          <p:cNvPicPr>
            <a:picLocks noChangeAspect="1"/>
          </p:cNvPicPr>
          <p:nvPr/>
        </p:nvPicPr>
        <p:blipFill rotWithShape="1">
          <a:blip r:embed="rId17"/>
          <a:srcRect l="-1056" r="68310" b="1449"/>
          <a:stretch/>
        </p:blipFill>
        <p:spPr>
          <a:xfrm>
            <a:off x="318182" y="141474"/>
            <a:ext cx="897827" cy="915683"/>
          </a:xfrm>
          <a:prstGeom prst="rect">
            <a:avLst/>
          </a:prstGeom>
        </p:spPr>
      </p:pic>
      <p:pic>
        <p:nvPicPr>
          <p:cNvPr id="9" name="Picture 8">
            <a:extLst>
              <a:ext uri="{FF2B5EF4-FFF2-40B4-BE49-F238E27FC236}">
                <a16:creationId xmlns:a16="http://schemas.microsoft.com/office/drawing/2014/main" id="{31C1FA47-F0E3-589C-1E58-C336ACCAF533}"/>
              </a:ext>
            </a:extLst>
          </p:cNvPr>
          <p:cNvPicPr>
            <a:picLocks noChangeAspect="1"/>
          </p:cNvPicPr>
          <p:nvPr/>
        </p:nvPicPr>
        <p:blipFill>
          <a:blip r:embed="rId18"/>
          <a:stretch>
            <a:fillRect/>
          </a:stretch>
        </p:blipFill>
        <p:spPr>
          <a:xfrm>
            <a:off x="1050016" y="16469853"/>
            <a:ext cx="8237516" cy="516644"/>
          </a:xfrm>
          <a:prstGeom prst="rect">
            <a:avLst/>
          </a:prstGeom>
        </p:spPr>
      </p:pic>
      <p:pic>
        <p:nvPicPr>
          <p:cNvPr id="10" name="Picture 9">
            <a:extLst>
              <a:ext uri="{FF2B5EF4-FFF2-40B4-BE49-F238E27FC236}">
                <a16:creationId xmlns:a16="http://schemas.microsoft.com/office/drawing/2014/main" id="{F8A3428A-42F9-E611-F17C-4CC527D1D0DC}"/>
              </a:ext>
            </a:extLst>
          </p:cNvPr>
          <p:cNvPicPr>
            <a:picLocks noChangeAspect="1"/>
          </p:cNvPicPr>
          <p:nvPr/>
        </p:nvPicPr>
        <p:blipFill rotWithShape="1">
          <a:blip r:embed="rId14"/>
          <a:srcRect l="14594" t="18964" r="5033" b="14556"/>
          <a:stretch/>
        </p:blipFill>
        <p:spPr>
          <a:xfrm>
            <a:off x="338780" y="8325886"/>
            <a:ext cx="721000" cy="596365"/>
          </a:xfrm>
          <a:prstGeom prst="rect">
            <a:avLst/>
          </a:prstGeom>
        </p:spPr>
      </p:pic>
      <p:pic>
        <p:nvPicPr>
          <p:cNvPr id="11" name="Picture 10" descr="A blue and yellow volleyball&#10;&#10;Description automatically generated">
            <a:extLst>
              <a:ext uri="{FF2B5EF4-FFF2-40B4-BE49-F238E27FC236}">
                <a16:creationId xmlns:a16="http://schemas.microsoft.com/office/drawing/2014/main" id="{896E2296-B546-4872-0FEC-849313752903}"/>
              </a:ext>
            </a:extLst>
          </p:cNvPr>
          <p:cNvPicPr>
            <a:picLocks noChangeAspect="1"/>
          </p:cNvPicPr>
          <p:nvPr/>
        </p:nvPicPr>
        <p:blipFill>
          <a:blip r:embed="rId19"/>
          <a:stretch>
            <a:fillRect/>
          </a:stretch>
        </p:blipFill>
        <p:spPr>
          <a:xfrm>
            <a:off x="2262315" y="5331133"/>
            <a:ext cx="509931" cy="579390"/>
          </a:xfrm>
          <a:prstGeom prst="rect">
            <a:avLst/>
          </a:prstGeom>
        </p:spPr>
      </p:pic>
      <p:sp>
        <p:nvSpPr>
          <p:cNvPr id="12" name="Rectangle 11">
            <a:extLst>
              <a:ext uri="{FF2B5EF4-FFF2-40B4-BE49-F238E27FC236}">
                <a16:creationId xmlns:a16="http://schemas.microsoft.com/office/drawing/2014/main" id="{43116224-5D5A-EA04-8049-1763C205C3A0}"/>
              </a:ext>
            </a:extLst>
          </p:cNvPr>
          <p:cNvSpPr/>
          <p:nvPr/>
        </p:nvSpPr>
        <p:spPr>
          <a:xfrm>
            <a:off x="5514595" y="2646540"/>
            <a:ext cx="2183018" cy="954107"/>
          </a:xfrm>
          <a:prstGeom prst="rect">
            <a:avLst/>
          </a:prstGeom>
        </p:spPr>
        <p:txBody>
          <a:bodyPr wrap="square" lIns="91440" tIns="45720" rIns="91440" bIns="45720" anchor="t">
            <a:spAutoFit/>
          </a:bodyPr>
          <a:lstStyle/>
          <a:p>
            <a:r>
              <a:rPr lang="en-GB" sz="800" b="1" u="sng">
                <a:solidFill>
                  <a:srgbClr val="002060"/>
                </a:solidFill>
              </a:rPr>
              <a:t>Movement analysis</a:t>
            </a:r>
            <a:endParaRPr lang="en-US" u="sng"/>
          </a:p>
          <a:p>
            <a:r>
              <a:rPr lang="en-GB" sz="800" b="1" dirty="0">
                <a:solidFill>
                  <a:srgbClr val="002060"/>
                </a:solidFill>
              </a:rPr>
              <a:t>Students should develop knowledge and understanding of the basic principles of movement and their effect on performance in physical activity and sport.</a:t>
            </a:r>
            <a:endParaRPr lang="en-GB" dirty="0"/>
          </a:p>
          <a:p>
            <a:endParaRPr lang="en-GB" sz="800" b="1" u="sng" dirty="0">
              <a:solidFill>
                <a:srgbClr val="002060"/>
              </a:solidFill>
              <a:latin typeface="Arial" panose="020B0604020202020204" pitchFamily="34" charset="0"/>
              <a:cs typeface="Arial" panose="020B0604020202020204" pitchFamily="34" charset="0"/>
            </a:endParaRPr>
          </a:p>
        </p:txBody>
      </p:sp>
      <p:pic>
        <p:nvPicPr>
          <p:cNvPr id="13" name="Picture 12" descr="A close-up of a badminton racket&#10;&#10;Description automatically generated">
            <a:extLst>
              <a:ext uri="{FF2B5EF4-FFF2-40B4-BE49-F238E27FC236}">
                <a16:creationId xmlns:a16="http://schemas.microsoft.com/office/drawing/2014/main" id="{B9684A22-FCD3-C82B-70FC-C2309DF11C58}"/>
              </a:ext>
            </a:extLst>
          </p:cNvPr>
          <p:cNvPicPr>
            <a:picLocks noChangeAspect="1"/>
          </p:cNvPicPr>
          <p:nvPr/>
        </p:nvPicPr>
        <p:blipFill>
          <a:blip r:embed="rId20"/>
          <a:stretch>
            <a:fillRect/>
          </a:stretch>
        </p:blipFill>
        <p:spPr>
          <a:xfrm>
            <a:off x="5621061" y="5896282"/>
            <a:ext cx="321902" cy="436018"/>
          </a:xfrm>
          <a:prstGeom prst="rect">
            <a:avLst/>
          </a:prstGeom>
        </p:spPr>
      </p:pic>
      <p:sp>
        <p:nvSpPr>
          <p:cNvPr id="14" name="TextBox 13">
            <a:extLst>
              <a:ext uri="{FF2B5EF4-FFF2-40B4-BE49-F238E27FC236}">
                <a16:creationId xmlns:a16="http://schemas.microsoft.com/office/drawing/2014/main" id="{55B22C17-6F25-9644-B73C-B234183CBA41}"/>
              </a:ext>
            </a:extLst>
          </p:cNvPr>
          <p:cNvSpPr txBox="1"/>
          <p:nvPr/>
        </p:nvSpPr>
        <p:spPr>
          <a:xfrm>
            <a:off x="5701796" y="5895962"/>
            <a:ext cx="1128055" cy="338554"/>
          </a:xfrm>
          <a:prstGeom prst="rect">
            <a:avLst/>
          </a:prstGeom>
          <a:noFill/>
        </p:spPr>
        <p:txBody>
          <a:bodyPr wrap="square" lIns="91440" tIns="45720" rIns="91440" bIns="45720" rtlCol="0" anchor="t">
            <a:spAutoFit/>
          </a:bodyPr>
          <a:lstStyle/>
          <a:p>
            <a:pPr algn="ctr"/>
            <a:r>
              <a:rPr lang="en-US" sz="800" b="1" dirty="0">
                <a:solidFill>
                  <a:srgbClr val="002060"/>
                </a:solidFill>
              </a:rPr>
              <a:t>Badminton  Practical</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65aed5-6cf0-4e11-9faa-80d0b8bebff4">
      <Terms xmlns="http://schemas.microsoft.com/office/infopath/2007/PartnerControls"/>
    </lcf76f155ced4ddcb4097134ff3c332f>
    <TaxCatchAll xmlns="5ac3cd1c-3d30-4aa3-9d6c-31b1c1640e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8E54740972EE47A3D0F1DB3331FFF4" ma:contentTypeVersion="20" ma:contentTypeDescription="Create a new document." ma:contentTypeScope="" ma:versionID="af85ee2761fd0e56ead3d7cd03edb300">
  <xsd:schema xmlns:xsd="http://www.w3.org/2001/XMLSchema" xmlns:xs="http://www.w3.org/2001/XMLSchema" xmlns:p="http://schemas.microsoft.com/office/2006/metadata/properties" xmlns:ns2="4165aed5-6cf0-4e11-9faa-80d0b8bebff4" xmlns:ns3="5ac3cd1c-3d30-4aa3-9d6c-31b1c1640ef0" targetNamespace="http://schemas.microsoft.com/office/2006/metadata/properties" ma:root="true" ma:fieldsID="fc63502b21ab12df3f992e1aa4780feb" ns2:_="" ns3:_="">
    <xsd:import namespace="4165aed5-6cf0-4e11-9faa-80d0b8bebff4"/>
    <xsd:import namespace="5ac3cd1c-3d30-4aa3-9d6c-31b1c1640e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5aed5-6cf0-4e11-9faa-80d0b8bebf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D779CE-D327-4F4E-8DBE-C32CE5C8555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165aed5-6cf0-4e11-9faa-80d0b8bebff4"/>
    <ds:schemaRef ds:uri="http://purl.org/dc/terms/"/>
    <ds:schemaRef ds:uri="http://schemas.openxmlformats.org/package/2006/metadata/core-properties"/>
    <ds:schemaRef ds:uri="5ac3cd1c-3d30-4aa3-9d6c-31b1c1640ef0"/>
    <ds:schemaRef ds:uri="http://www.w3.org/XML/1998/namespace"/>
    <ds:schemaRef ds:uri="http://purl.org/dc/dcmitype/"/>
  </ds:schemaRefs>
</ds:datastoreItem>
</file>

<file path=customXml/itemProps2.xml><?xml version="1.0" encoding="utf-8"?>
<ds:datastoreItem xmlns:ds="http://schemas.openxmlformats.org/officeDocument/2006/customXml" ds:itemID="{21369F37-656E-4810-B933-8B78DCDD120A}">
  <ds:schemaRefs>
    <ds:schemaRef ds:uri="http://schemas.microsoft.com/sharepoint/v3/contenttype/forms"/>
  </ds:schemaRefs>
</ds:datastoreItem>
</file>

<file path=customXml/itemProps3.xml><?xml version="1.0" encoding="utf-8"?>
<ds:datastoreItem xmlns:ds="http://schemas.openxmlformats.org/officeDocument/2006/customXml" ds:itemID="{DC43B420-CFDC-4EEE-A311-B32CCD7C6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5aed5-6cf0-4e11-9faa-80d0b8bebff4"/>
    <ds:schemaRef ds:uri="5ac3cd1c-3d30-4aa3-9d6c-31b1c1640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177466</TotalTime>
  <Words>589</Words>
  <Application>Microsoft Office PowerPoint</Application>
  <PresentationFormat>Custom</PresentationFormat>
  <Paragraphs>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dc:creator>
  <cp:lastModifiedBy>j.eiffert</cp:lastModifiedBy>
  <cp:revision>295</cp:revision>
  <cp:lastPrinted>2024-09-24T13:31:38Z</cp:lastPrinted>
  <dcterms:modified xsi:type="dcterms:W3CDTF">2025-09-12T08:09:06Z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0x0101003A8E54740972EE47A3D0F1DB3331FFF4</vt:lpwstr>
  </property>
</Properties>
</file>